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Montserrat"/>
      <p:regular r:id="rId19"/>
      <p:bold r:id="rId20"/>
      <p:italic r:id="rId21"/>
      <p:boldItalic r:id="rId22"/>
    </p:embeddedFont>
    <p:embeddedFont>
      <p:font typeface="Gloria Hallelujah"/>
      <p:regular r:id="rId23"/>
    </p:embeddedFont>
    <p:embeddedFont>
      <p:font typeface="Bebas Neue"/>
      <p:regular r:id="rId24"/>
    </p:embeddedFont>
    <p:embeddedFont>
      <p:font typeface="Quicksand"/>
      <p:regular r:id="rId25"/>
      <p:bold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760">
          <p15:clr>
            <a:srgbClr val="A4A3A4"/>
          </p15:clr>
        </p15:guide>
        <p15:guide id="2" pos="530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760"/>
        <p:guide pos="5305"/>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fntdata"/><Relationship Id="rId22" Type="http://schemas.openxmlformats.org/officeDocument/2006/relationships/font" Target="fonts/Montserrat-boldItalic.fntdata"/><Relationship Id="rId21" Type="http://schemas.openxmlformats.org/officeDocument/2006/relationships/font" Target="fonts/Montserrat-italic.fntdata"/><Relationship Id="rId24" Type="http://schemas.openxmlformats.org/officeDocument/2006/relationships/font" Target="fonts/BebasNeue-regular.fntdata"/><Relationship Id="rId23" Type="http://schemas.openxmlformats.org/officeDocument/2006/relationships/font" Target="fonts/GloriaHallelujah-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Quicksand-bold.fntdata"/><Relationship Id="rId25" Type="http://schemas.openxmlformats.org/officeDocument/2006/relationships/font" Target="fonts/Quicksand-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Montserrat-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a9041544b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3a9041544b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a9041544b3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a9041544b3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5662a4c551626d04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5662a4c551626d04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a914abf7c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a914abf7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8bcc2e6dd0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8bcc2e6dd0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91932f1ae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91932f1ae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5662a4c551626d04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5662a4c551626d04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a9000dd68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a9000dd68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a9000dd688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a9000dd688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a9000dd688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a9000dd688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a9000dd688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a9000dd688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a9000dd688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a9000dd688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 of Arts" type="title">
  <p:cSld name="TITLE">
    <p:bg>
      <p:bgPr>
        <a:no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243000" y="901075"/>
            <a:ext cx="3072300" cy="17667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2300"/>
              <a:buNone/>
              <a:defRPr b="1" sz="6000">
                <a:solidFill>
                  <a:srgbClr val="434343"/>
                </a:solidFill>
                <a:latin typeface="Bebas Neue"/>
                <a:ea typeface="Bebas Neue"/>
                <a:cs typeface="Bebas Neue"/>
                <a:sym typeface="Bebas Neu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243000" y="2836450"/>
            <a:ext cx="3072300" cy="723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2000">
                <a:solidFill>
                  <a:srgbClr val="434343"/>
                </a:solidFill>
                <a:latin typeface="Montserrat"/>
                <a:ea typeface="Montserrat"/>
                <a:cs typeface="Montserrat"/>
                <a:sym typeface="Montserra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noFill/>
      </p:bgPr>
    </p:bg>
    <p:spTree>
      <p:nvGrpSpPr>
        <p:cNvPr id="47" name="Shape 47"/>
        <p:cNvGrpSpPr/>
        <p:nvPr/>
      </p:nvGrpSpPr>
      <p:grpSpPr>
        <a:xfrm>
          <a:off x="0" y="0"/>
          <a:ext cx="0" cy="0"/>
          <a:chOff x="0" y="0"/>
          <a:chExt cx="0" cy="0"/>
        </a:xfrm>
      </p:grpSpPr>
      <p:sp>
        <p:nvSpPr>
          <p:cNvPr id="48" name="Google Shape;48;p11"/>
          <p:cNvSpPr/>
          <p:nvPr/>
        </p:nvSpPr>
        <p:spPr>
          <a:xfrm>
            <a:off x="918264" y="3392942"/>
            <a:ext cx="1092000" cy="10920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p:nvPr/>
        </p:nvSpPr>
        <p:spPr>
          <a:xfrm>
            <a:off x="0" y="0"/>
            <a:ext cx="3204000" cy="32040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p:nvPr/>
        </p:nvSpPr>
        <p:spPr>
          <a:xfrm>
            <a:off x="1578000" y="1130567"/>
            <a:ext cx="2764500" cy="2764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11"/>
          <p:cNvSpPr txBox="1"/>
          <p:nvPr>
            <p:ph hasCustomPrompt="1" type="title"/>
          </p:nvPr>
        </p:nvSpPr>
        <p:spPr>
          <a:xfrm>
            <a:off x="1046051" y="2021319"/>
            <a:ext cx="3545100" cy="1941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0000"/>
              <a:buNone/>
              <a:defRPr sz="15000">
                <a:solidFill>
                  <a:schemeClr val="accent1"/>
                </a:solidFill>
              </a:defRPr>
            </a:lvl1pPr>
            <a:lvl2pPr lvl="1" rtl="0" algn="ctr">
              <a:spcBef>
                <a:spcPts val="0"/>
              </a:spcBef>
              <a:spcAft>
                <a:spcPts val="0"/>
              </a:spcAft>
              <a:buClr>
                <a:schemeClr val="accent1"/>
              </a:buClr>
              <a:buSzPts val="20000"/>
              <a:buNone/>
              <a:defRPr sz="20000">
                <a:solidFill>
                  <a:schemeClr val="accent1"/>
                </a:solidFill>
              </a:defRPr>
            </a:lvl2pPr>
            <a:lvl3pPr lvl="2" rtl="0" algn="ctr">
              <a:spcBef>
                <a:spcPts val="0"/>
              </a:spcBef>
              <a:spcAft>
                <a:spcPts val="0"/>
              </a:spcAft>
              <a:buClr>
                <a:schemeClr val="accent1"/>
              </a:buClr>
              <a:buSzPts val="20000"/>
              <a:buNone/>
              <a:defRPr sz="20000">
                <a:solidFill>
                  <a:schemeClr val="accent1"/>
                </a:solidFill>
              </a:defRPr>
            </a:lvl3pPr>
            <a:lvl4pPr lvl="3" rtl="0" algn="ctr">
              <a:spcBef>
                <a:spcPts val="0"/>
              </a:spcBef>
              <a:spcAft>
                <a:spcPts val="0"/>
              </a:spcAft>
              <a:buClr>
                <a:schemeClr val="accent1"/>
              </a:buClr>
              <a:buSzPts val="20000"/>
              <a:buNone/>
              <a:defRPr sz="20000">
                <a:solidFill>
                  <a:schemeClr val="accent1"/>
                </a:solidFill>
              </a:defRPr>
            </a:lvl4pPr>
            <a:lvl5pPr lvl="4" rtl="0" algn="ctr">
              <a:spcBef>
                <a:spcPts val="0"/>
              </a:spcBef>
              <a:spcAft>
                <a:spcPts val="0"/>
              </a:spcAft>
              <a:buClr>
                <a:schemeClr val="accent1"/>
              </a:buClr>
              <a:buSzPts val="20000"/>
              <a:buNone/>
              <a:defRPr sz="20000">
                <a:solidFill>
                  <a:schemeClr val="accent1"/>
                </a:solidFill>
              </a:defRPr>
            </a:lvl5pPr>
            <a:lvl6pPr lvl="5" rtl="0" algn="ctr">
              <a:spcBef>
                <a:spcPts val="0"/>
              </a:spcBef>
              <a:spcAft>
                <a:spcPts val="0"/>
              </a:spcAft>
              <a:buClr>
                <a:schemeClr val="accent1"/>
              </a:buClr>
              <a:buSzPts val="20000"/>
              <a:buNone/>
              <a:defRPr sz="20000">
                <a:solidFill>
                  <a:schemeClr val="accent1"/>
                </a:solidFill>
              </a:defRPr>
            </a:lvl6pPr>
            <a:lvl7pPr lvl="6" rtl="0" algn="ctr">
              <a:spcBef>
                <a:spcPts val="0"/>
              </a:spcBef>
              <a:spcAft>
                <a:spcPts val="0"/>
              </a:spcAft>
              <a:buClr>
                <a:schemeClr val="accent1"/>
              </a:buClr>
              <a:buSzPts val="20000"/>
              <a:buNone/>
              <a:defRPr sz="20000">
                <a:solidFill>
                  <a:schemeClr val="accent1"/>
                </a:solidFill>
              </a:defRPr>
            </a:lvl7pPr>
            <a:lvl8pPr lvl="7" rtl="0" algn="ctr">
              <a:spcBef>
                <a:spcPts val="0"/>
              </a:spcBef>
              <a:spcAft>
                <a:spcPts val="0"/>
              </a:spcAft>
              <a:buClr>
                <a:schemeClr val="accent1"/>
              </a:buClr>
              <a:buSzPts val="20000"/>
              <a:buNone/>
              <a:defRPr sz="20000">
                <a:solidFill>
                  <a:schemeClr val="accent1"/>
                </a:solidFill>
              </a:defRPr>
            </a:lvl8pPr>
            <a:lvl9pPr lvl="8" rtl="0" algn="ctr">
              <a:spcBef>
                <a:spcPts val="0"/>
              </a:spcBef>
              <a:spcAft>
                <a:spcPts val="0"/>
              </a:spcAft>
              <a:buClr>
                <a:schemeClr val="accent1"/>
              </a:buClr>
              <a:buSzPts val="20000"/>
              <a:buNone/>
              <a:defRPr sz="20000">
                <a:solidFill>
                  <a:schemeClr val="accent1"/>
                </a:solidFill>
              </a:defRPr>
            </a:lvl9pPr>
          </a:lstStyle>
          <a:p>
            <a:r>
              <a:t>xx%</a:t>
            </a:r>
          </a:p>
        </p:txBody>
      </p:sp>
      <p:sp>
        <p:nvSpPr>
          <p:cNvPr id="52" name="Google Shape;52;p11"/>
          <p:cNvSpPr txBox="1"/>
          <p:nvPr>
            <p:ph idx="1" type="subTitle"/>
          </p:nvPr>
        </p:nvSpPr>
        <p:spPr>
          <a:xfrm>
            <a:off x="4640025" y="1898479"/>
            <a:ext cx="3781800" cy="503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500"/>
              <a:buNone/>
              <a:defRPr b="1" sz="17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p:txBody>
      </p:sp>
      <p:sp>
        <p:nvSpPr>
          <p:cNvPr id="53" name="Google Shape;53;p11"/>
          <p:cNvSpPr txBox="1"/>
          <p:nvPr>
            <p:ph idx="2" type="subTitle"/>
          </p:nvPr>
        </p:nvSpPr>
        <p:spPr>
          <a:xfrm>
            <a:off x="4640025" y="2214104"/>
            <a:ext cx="3781800" cy="90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sz="1500">
                <a:solidFill>
                  <a:schemeClr val="accent1"/>
                </a:solidFill>
              </a:defRPr>
            </a:lvl3pPr>
            <a:lvl4pPr lvl="3" rtl="0">
              <a:spcBef>
                <a:spcPts val="1600"/>
              </a:spcBef>
              <a:spcAft>
                <a:spcPts val="0"/>
              </a:spcAft>
              <a:buClr>
                <a:schemeClr val="accent1"/>
              </a:buClr>
              <a:buSzPts val="1500"/>
              <a:buNone/>
              <a:defRPr sz="1500">
                <a:solidFill>
                  <a:schemeClr val="accent1"/>
                </a:solidFill>
              </a:defRPr>
            </a:lvl4pPr>
            <a:lvl5pPr lvl="4" rtl="0">
              <a:spcBef>
                <a:spcPts val="1600"/>
              </a:spcBef>
              <a:spcAft>
                <a:spcPts val="0"/>
              </a:spcAft>
              <a:buClr>
                <a:schemeClr val="accent1"/>
              </a:buClr>
              <a:buSzPts val="1500"/>
              <a:buNone/>
              <a:defRPr sz="1500">
                <a:solidFill>
                  <a:schemeClr val="accent1"/>
                </a:solidFill>
              </a:defRPr>
            </a:lvl5pPr>
            <a:lvl6pPr lvl="5" rtl="0">
              <a:spcBef>
                <a:spcPts val="1600"/>
              </a:spcBef>
              <a:spcAft>
                <a:spcPts val="0"/>
              </a:spcAft>
              <a:buClr>
                <a:schemeClr val="accent1"/>
              </a:buClr>
              <a:buSzPts val="1500"/>
              <a:buNone/>
              <a:defRPr sz="1500">
                <a:solidFill>
                  <a:schemeClr val="accent1"/>
                </a:solidFill>
              </a:defRPr>
            </a:lvl6pPr>
            <a:lvl7pPr lvl="6" rtl="0">
              <a:spcBef>
                <a:spcPts val="1600"/>
              </a:spcBef>
              <a:spcAft>
                <a:spcPts val="0"/>
              </a:spcAft>
              <a:buClr>
                <a:schemeClr val="accent1"/>
              </a:buClr>
              <a:buSzPts val="1500"/>
              <a:buNone/>
              <a:defRPr sz="1500">
                <a:solidFill>
                  <a:schemeClr val="accent1"/>
                </a:solidFill>
              </a:defRPr>
            </a:lvl7pPr>
            <a:lvl8pPr lvl="7" rtl="0">
              <a:spcBef>
                <a:spcPts val="1600"/>
              </a:spcBef>
              <a:spcAft>
                <a:spcPts val="0"/>
              </a:spcAft>
              <a:buClr>
                <a:schemeClr val="accent1"/>
              </a:buClr>
              <a:buSzPts val="1500"/>
              <a:buNone/>
              <a:defRPr sz="1500">
                <a:solidFill>
                  <a:schemeClr val="accent1"/>
                </a:solidFill>
              </a:defRPr>
            </a:lvl8pPr>
            <a:lvl9pPr lvl="8" rtl="0">
              <a:spcBef>
                <a:spcPts val="1600"/>
              </a:spcBef>
              <a:spcAft>
                <a:spcPts val="1600"/>
              </a:spcAft>
              <a:buClr>
                <a:schemeClr val="accent1"/>
              </a:buClr>
              <a:buSzPts val="1500"/>
              <a:buNone/>
              <a:defRPr sz="15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1">
  <p:cSld name="MAIN_POINT_1">
    <p:bg>
      <p:bgPr>
        <a:noFill/>
      </p:bgPr>
    </p:bg>
    <p:spTree>
      <p:nvGrpSpPr>
        <p:cNvPr id="55" name="Shape 55"/>
        <p:cNvGrpSpPr/>
        <p:nvPr/>
      </p:nvGrpSpPr>
      <p:grpSpPr>
        <a:xfrm>
          <a:off x="0" y="0"/>
          <a:ext cx="0" cy="0"/>
          <a:chOff x="0" y="0"/>
          <a:chExt cx="0" cy="0"/>
        </a:xfrm>
      </p:grpSpPr>
      <p:sp>
        <p:nvSpPr>
          <p:cNvPr id="56" name="Google Shape;56;p13"/>
          <p:cNvSpPr/>
          <p:nvPr/>
        </p:nvSpPr>
        <p:spPr>
          <a:xfrm rot="-5400000">
            <a:off x="-383250" y="379275"/>
            <a:ext cx="1947000" cy="1180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7" name="Google Shape;57;p13"/>
          <p:cNvSpPr txBox="1"/>
          <p:nvPr>
            <p:ph idx="1" type="subTitle"/>
          </p:nvPr>
        </p:nvSpPr>
        <p:spPr>
          <a:xfrm>
            <a:off x="4685800" y="2340886"/>
            <a:ext cx="3735600" cy="342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500"/>
              <a:buNone/>
              <a:defRPr b="1" sz="1700">
                <a:solidFill>
                  <a:srgbClr val="434343"/>
                </a:solidFill>
                <a:latin typeface="Montserrat"/>
                <a:ea typeface="Montserrat"/>
                <a:cs typeface="Montserrat"/>
                <a:sym typeface="Montserrat"/>
              </a:defRPr>
            </a:lvl1pPr>
            <a:lvl2pPr lvl="1" rtl="0">
              <a:spcBef>
                <a:spcPts val="1600"/>
              </a:spcBef>
              <a:spcAft>
                <a:spcPts val="0"/>
              </a:spcAft>
              <a:buClr>
                <a:schemeClr val="lt1"/>
              </a:buClr>
              <a:buSzPts val="1500"/>
              <a:buNone/>
              <a:defRPr>
                <a:solidFill>
                  <a:schemeClr val="lt1"/>
                </a:solidFill>
              </a:defRPr>
            </a:lvl2pPr>
            <a:lvl3pPr lvl="2" rtl="0">
              <a:spcBef>
                <a:spcPts val="1600"/>
              </a:spcBef>
              <a:spcAft>
                <a:spcPts val="0"/>
              </a:spcAft>
              <a:buClr>
                <a:schemeClr val="lt1"/>
              </a:buClr>
              <a:buSzPts val="1500"/>
              <a:buNone/>
              <a:defRPr>
                <a:solidFill>
                  <a:schemeClr val="lt1"/>
                </a:solidFill>
              </a:defRPr>
            </a:lvl3pPr>
            <a:lvl4pPr lvl="3" rtl="0">
              <a:spcBef>
                <a:spcPts val="1600"/>
              </a:spcBef>
              <a:spcAft>
                <a:spcPts val="0"/>
              </a:spcAft>
              <a:buClr>
                <a:schemeClr val="lt1"/>
              </a:buClr>
              <a:buSzPts val="1500"/>
              <a:buNone/>
              <a:defRPr>
                <a:solidFill>
                  <a:schemeClr val="lt1"/>
                </a:solidFill>
              </a:defRPr>
            </a:lvl4pPr>
            <a:lvl5pPr lvl="4" rtl="0">
              <a:spcBef>
                <a:spcPts val="1600"/>
              </a:spcBef>
              <a:spcAft>
                <a:spcPts val="0"/>
              </a:spcAft>
              <a:buClr>
                <a:schemeClr val="lt1"/>
              </a:buClr>
              <a:buSzPts val="1500"/>
              <a:buNone/>
              <a:defRPr>
                <a:solidFill>
                  <a:schemeClr val="lt1"/>
                </a:solidFill>
              </a:defRPr>
            </a:lvl5pPr>
            <a:lvl6pPr lvl="5" rtl="0">
              <a:spcBef>
                <a:spcPts val="1600"/>
              </a:spcBef>
              <a:spcAft>
                <a:spcPts val="0"/>
              </a:spcAft>
              <a:buClr>
                <a:schemeClr val="lt1"/>
              </a:buClr>
              <a:buSzPts val="1500"/>
              <a:buNone/>
              <a:defRPr>
                <a:solidFill>
                  <a:schemeClr val="lt1"/>
                </a:solidFill>
              </a:defRPr>
            </a:lvl6pPr>
            <a:lvl7pPr lvl="6" rtl="0">
              <a:spcBef>
                <a:spcPts val="1600"/>
              </a:spcBef>
              <a:spcAft>
                <a:spcPts val="0"/>
              </a:spcAft>
              <a:buClr>
                <a:schemeClr val="lt1"/>
              </a:buClr>
              <a:buSzPts val="1500"/>
              <a:buNone/>
              <a:defRPr>
                <a:solidFill>
                  <a:schemeClr val="lt1"/>
                </a:solidFill>
              </a:defRPr>
            </a:lvl7pPr>
            <a:lvl8pPr lvl="7" rtl="0">
              <a:spcBef>
                <a:spcPts val="1600"/>
              </a:spcBef>
              <a:spcAft>
                <a:spcPts val="0"/>
              </a:spcAft>
              <a:buClr>
                <a:schemeClr val="lt1"/>
              </a:buClr>
              <a:buSzPts val="1500"/>
              <a:buNone/>
              <a:defRPr>
                <a:solidFill>
                  <a:schemeClr val="lt1"/>
                </a:solidFill>
              </a:defRPr>
            </a:lvl8pPr>
            <a:lvl9pPr lvl="8" rtl="0">
              <a:spcBef>
                <a:spcPts val="1600"/>
              </a:spcBef>
              <a:spcAft>
                <a:spcPts val="1600"/>
              </a:spcAft>
              <a:buClr>
                <a:schemeClr val="lt1"/>
              </a:buClr>
              <a:buSzPts val="1500"/>
              <a:buNone/>
              <a:defRPr>
                <a:solidFill>
                  <a:schemeClr val="lt1"/>
                </a:solidFill>
              </a:defRPr>
            </a:lvl9pPr>
          </a:lstStyle>
          <a:p/>
        </p:txBody>
      </p:sp>
      <p:sp>
        <p:nvSpPr>
          <p:cNvPr id="58" name="Google Shape;58;p13"/>
          <p:cNvSpPr txBox="1"/>
          <p:nvPr>
            <p:ph idx="2" type="subTitle"/>
          </p:nvPr>
        </p:nvSpPr>
        <p:spPr>
          <a:xfrm>
            <a:off x="4685800" y="2659012"/>
            <a:ext cx="3735600" cy="194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800"/>
              <a:buFont typeface="Montserrat"/>
              <a:buChar char="●"/>
              <a:defRPr sz="1500">
                <a:solidFill>
                  <a:srgbClr val="434343"/>
                </a:solidFill>
                <a:latin typeface="Montserrat"/>
                <a:ea typeface="Montserrat"/>
                <a:cs typeface="Montserrat"/>
                <a:sym typeface="Montserrat"/>
              </a:defRPr>
            </a:lvl1pPr>
            <a:lvl2pPr lvl="1" rtl="0">
              <a:spcBef>
                <a:spcPts val="1600"/>
              </a:spcBef>
              <a:spcAft>
                <a:spcPts val="0"/>
              </a:spcAft>
              <a:buClr>
                <a:srgbClr val="434343"/>
              </a:buClr>
              <a:buSzPts val="1500"/>
              <a:buFont typeface="Montserrat"/>
              <a:buChar char="○"/>
              <a:defRPr>
                <a:solidFill>
                  <a:srgbClr val="434343"/>
                </a:solidFill>
                <a:latin typeface="Montserrat"/>
                <a:ea typeface="Montserrat"/>
                <a:cs typeface="Montserrat"/>
                <a:sym typeface="Montserrat"/>
              </a:defRPr>
            </a:lvl2pPr>
            <a:lvl3pPr lvl="2" rtl="0">
              <a:spcBef>
                <a:spcPts val="1600"/>
              </a:spcBef>
              <a:spcAft>
                <a:spcPts val="0"/>
              </a:spcAft>
              <a:buClr>
                <a:srgbClr val="434343"/>
              </a:buClr>
              <a:buSzPts val="1500"/>
              <a:buFont typeface="Montserrat"/>
              <a:buChar char="■"/>
              <a:defRPr sz="1500">
                <a:solidFill>
                  <a:srgbClr val="434343"/>
                </a:solidFill>
                <a:latin typeface="Montserrat"/>
                <a:ea typeface="Montserrat"/>
                <a:cs typeface="Montserrat"/>
                <a:sym typeface="Montserrat"/>
              </a:defRPr>
            </a:lvl3pPr>
            <a:lvl4pPr lvl="3" rtl="0">
              <a:spcBef>
                <a:spcPts val="1600"/>
              </a:spcBef>
              <a:spcAft>
                <a:spcPts val="0"/>
              </a:spcAft>
              <a:buClr>
                <a:srgbClr val="434343"/>
              </a:buClr>
              <a:buSzPts val="1500"/>
              <a:buFont typeface="Montserrat"/>
              <a:buChar char="●"/>
              <a:defRPr sz="1500">
                <a:solidFill>
                  <a:srgbClr val="434343"/>
                </a:solidFill>
                <a:latin typeface="Montserrat"/>
                <a:ea typeface="Montserrat"/>
                <a:cs typeface="Montserrat"/>
                <a:sym typeface="Montserrat"/>
              </a:defRPr>
            </a:lvl4pPr>
            <a:lvl5pPr lvl="4" rtl="0">
              <a:spcBef>
                <a:spcPts val="1600"/>
              </a:spcBef>
              <a:spcAft>
                <a:spcPts val="0"/>
              </a:spcAft>
              <a:buClr>
                <a:srgbClr val="434343"/>
              </a:buClr>
              <a:buSzPts val="1500"/>
              <a:buFont typeface="Montserrat"/>
              <a:buChar char="○"/>
              <a:defRPr sz="1500">
                <a:solidFill>
                  <a:srgbClr val="434343"/>
                </a:solidFill>
                <a:latin typeface="Montserrat"/>
                <a:ea typeface="Montserrat"/>
                <a:cs typeface="Montserrat"/>
                <a:sym typeface="Montserrat"/>
              </a:defRPr>
            </a:lvl5pPr>
            <a:lvl6pPr lvl="5" rtl="0">
              <a:spcBef>
                <a:spcPts val="1600"/>
              </a:spcBef>
              <a:spcAft>
                <a:spcPts val="0"/>
              </a:spcAft>
              <a:buClr>
                <a:srgbClr val="434343"/>
              </a:buClr>
              <a:buSzPts val="1500"/>
              <a:buFont typeface="Montserrat"/>
              <a:buChar char="■"/>
              <a:defRPr sz="1500">
                <a:solidFill>
                  <a:srgbClr val="434343"/>
                </a:solidFill>
                <a:latin typeface="Montserrat"/>
                <a:ea typeface="Montserrat"/>
                <a:cs typeface="Montserrat"/>
                <a:sym typeface="Montserrat"/>
              </a:defRPr>
            </a:lvl6pPr>
            <a:lvl7pPr lvl="6" rtl="0">
              <a:spcBef>
                <a:spcPts val="1600"/>
              </a:spcBef>
              <a:spcAft>
                <a:spcPts val="0"/>
              </a:spcAft>
              <a:buClr>
                <a:srgbClr val="434343"/>
              </a:buClr>
              <a:buSzPts val="1500"/>
              <a:buFont typeface="Montserrat"/>
              <a:buChar char="●"/>
              <a:defRPr sz="1500">
                <a:solidFill>
                  <a:srgbClr val="434343"/>
                </a:solidFill>
                <a:latin typeface="Montserrat"/>
                <a:ea typeface="Montserrat"/>
                <a:cs typeface="Montserrat"/>
                <a:sym typeface="Montserrat"/>
              </a:defRPr>
            </a:lvl7pPr>
            <a:lvl8pPr lvl="7" rtl="0">
              <a:spcBef>
                <a:spcPts val="1600"/>
              </a:spcBef>
              <a:spcAft>
                <a:spcPts val="0"/>
              </a:spcAft>
              <a:buClr>
                <a:srgbClr val="434343"/>
              </a:buClr>
              <a:buSzPts val="1500"/>
              <a:buFont typeface="Montserrat"/>
              <a:buChar char="○"/>
              <a:defRPr sz="1500">
                <a:solidFill>
                  <a:srgbClr val="434343"/>
                </a:solidFill>
                <a:latin typeface="Montserrat"/>
                <a:ea typeface="Montserrat"/>
                <a:cs typeface="Montserrat"/>
                <a:sym typeface="Montserrat"/>
              </a:defRPr>
            </a:lvl8pPr>
            <a:lvl9pPr lvl="8" rtl="0">
              <a:spcBef>
                <a:spcPts val="1600"/>
              </a:spcBef>
              <a:spcAft>
                <a:spcPts val="1600"/>
              </a:spcAft>
              <a:buClr>
                <a:srgbClr val="434343"/>
              </a:buClr>
              <a:buSzPts val="1500"/>
              <a:buFont typeface="Montserrat"/>
              <a:buChar char="■"/>
              <a:defRPr sz="1500">
                <a:solidFill>
                  <a:srgbClr val="434343"/>
                </a:solidFill>
                <a:latin typeface="Montserrat"/>
                <a:ea typeface="Montserrat"/>
                <a:cs typeface="Montserrat"/>
                <a:sym typeface="Montserrat"/>
              </a:defRPr>
            </a:lvl9pPr>
          </a:lstStyle>
          <a:p/>
        </p:txBody>
      </p:sp>
      <p:sp>
        <p:nvSpPr>
          <p:cNvPr id="59" name="Google Shape;59;p13"/>
          <p:cNvSpPr txBox="1"/>
          <p:nvPr>
            <p:ph idx="3" type="subTitle"/>
          </p:nvPr>
        </p:nvSpPr>
        <p:spPr>
          <a:xfrm>
            <a:off x="723298" y="2340886"/>
            <a:ext cx="3735600" cy="342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500"/>
              <a:buNone/>
              <a:defRPr b="1" sz="1700">
                <a:solidFill>
                  <a:srgbClr val="434343"/>
                </a:solidFill>
                <a:latin typeface="Montserrat"/>
                <a:ea typeface="Montserrat"/>
                <a:cs typeface="Montserrat"/>
                <a:sym typeface="Montserrat"/>
              </a:defRPr>
            </a:lvl1pPr>
            <a:lvl2pPr lvl="1" rtl="0">
              <a:spcBef>
                <a:spcPts val="1600"/>
              </a:spcBef>
              <a:spcAft>
                <a:spcPts val="0"/>
              </a:spcAft>
              <a:buClr>
                <a:schemeClr val="lt1"/>
              </a:buClr>
              <a:buSzPts val="1500"/>
              <a:buNone/>
              <a:defRPr>
                <a:solidFill>
                  <a:schemeClr val="lt1"/>
                </a:solidFill>
              </a:defRPr>
            </a:lvl2pPr>
            <a:lvl3pPr lvl="2" rtl="0">
              <a:spcBef>
                <a:spcPts val="1600"/>
              </a:spcBef>
              <a:spcAft>
                <a:spcPts val="0"/>
              </a:spcAft>
              <a:buClr>
                <a:schemeClr val="lt1"/>
              </a:buClr>
              <a:buSzPts val="1500"/>
              <a:buNone/>
              <a:defRPr>
                <a:solidFill>
                  <a:schemeClr val="lt1"/>
                </a:solidFill>
              </a:defRPr>
            </a:lvl3pPr>
            <a:lvl4pPr lvl="3" rtl="0">
              <a:spcBef>
                <a:spcPts val="1600"/>
              </a:spcBef>
              <a:spcAft>
                <a:spcPts val="0"/>
              </a:spcAft>
              <a:buClr>
                <a:schemeClr val="lt1"/>
              </a:buClr>
              <a:buSzPts val="1500"/>
              <a:buNone/>
              <a:defRPr>
                <a:solidFill>
                  <a:schemeClr val="lt1"/>
                </a:solidFill>
              </a:defRPr>
            </a:lvl4pPr>
            <a:lvl5pPr lvl="4" rtl="0">
              <a:spcBef>
                <a:spcPts val="1600"/>
              </a:spcBef>
              <a:spcAft>
                <a:spcPts val="0"/>
              </a:spcAft>
              <a:buClr>
                <a:schemeClr val="lt1"/>
              </a:buClr>
              <a:buSzPts val="1500"/>
              <a:buNone/>
              <a:defRPr>
                <a:solidFill>
                  <a:schemeClr val="lt1"/>
                </a:solidFill>
              </a:defRPr>
            </a:lvl5pPr>
            <a:lvl6pPr lvl="5" rtl="0">
              <a:spcBef>
                <a:spcPts val="1600"/>
              </a:spcBef>
              <a:spcAft>
                <a:spcPts val="0"/>
              </a:spcAft>
              <a:buClr>
                <a:schemeClr val="lt1"/>
              </a:buClr>
              <a:buSzPts val="1500"/>
              <a:buNone/>
              <a:defRPr>
                <a:solidFill>
                  <a:schemeClr val="lt1"/>
                </a:solidFill>
              </a:defRPr>
            </a:lvl6pPr>
            <a:lvl7pPr lvl="6" rtl="0">
              <a:spcBef>
                <a:spcPts val="1600"/>
              </a:spcBef>
              <a:spcAft>
                <a:spcPts val="0"/>
              </a:spcAft>
              <a:buClr>
                <a:schemeClr val="lt1"/>
              </a:buClr>
              <a:buSzPts val="1500"/>
              <a:buNone/>
              <a:defRPr>
                <a:solidFill>
                  <a:schemeClr val="lt1"/>
                </a:solidFill>
              </a:defRPr>
            </a:lvl7pPr>
            <a:lvl8pPr lvl="7" rtl="0">
              <a:spcBef>
                <a:spcPts val="1600"/>
              </a:spcBef>
              <a:spcAft>
                <a:spcPts val="0"/>
              </a:spcAft>
              <a:buClr>
                <a:schemeClr val="lt1"/>
              </a:buClr>
              <a:buSzPts val="1500"/>
              <a:buNone/>
              <a:defRPr>
                <a:solidFill>
                  <a:schemeClr val="lt1"/>
                </a:solidFill>
              </a:defRPr>
            </a:lvl8pPr>
            <a:lvl9pPr lvl="8" rtl="0">
              <a:spcBef>
                <a:spcPts val="1600"/>
              </a:spcBef>
              <a:spcAft>
                <a:spcPts val="1600"/>
              </a:spcAft>
              <a:buClr>
                <a:schemeClr val="lt1"/>
              </a:buClr>
              <a:buSzPts val="1500"/>
              <a:buNone/>
              <a:defRPr>
                <a:solidFill>
                  <a:schemeClr val="lt1"/>
                </a:solidFill>
              </a:defRPr>
            </a:lvl9pPr>
          </a:lstStyle>
          <a:p/>
        </p:txBody>
      </p:sp>
      <p:sp>
        <p:nvSpPr>
          <p:cNvPr id="60" name="Google Shape;60;p13"/>
          <p:cNvSpPr txBox="1"/>
          <p:nvPr>
            <p:ph idx="4" type="subTitle"/>
          </p:nvPr>
        </p:nvSpPr>
        <p:spPr>
          <a:xfrm>
            <a:off x="723225" y="2659864"/>
            <a:ext cx="3735600" cy="194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800"/>
              <a:buFont typeface="Montserrat"/>
              <a:buChar char="●"/>
              <a:defRPr sz="1500">
                <a:solidFill>
                  <a:srgbClr val="434343"/>
                </a:solidFill>
                <a:latin typeface="Montserrat"/>
                <a:ea typeface="Montserrat"/>
                <a:cs typeface="Montserrat"/>
                <a:sym typeface="Montserrat"/>
              </a:defRPr>
            </a:lvl1pPr>
            <a:lvl2pPr lvl="1" rtl="0">
              <a:spcBef>
                <a:spcPts val="1600"/>
              </a:spcBef>
              <a:spcAft>
                <a:spcPts val="0"/>
              </a:spcAft>
              <a:buClr>
                <a:srgbClr val="434343"/>
              </a:buClr>
              <a:buSzPts val="1500"/>
              <a:buFont typeface="Montserrat"/>
              <a:buChar char="○"/>
              <a:defRPr>
                <a:solidFill>
                  <a:srgbClr val="434343"/>
                </a:solidFill>
                <a:latin typeface="Montserrat"/>
                <a:ea typeface="Montserrat"/>
                <a:cs typeface="Montserrat"/>
                <a:sym typeface="Montserrat"/>
              </a:defRPr>
            </a:lvl2pPr>
            <a:lvl3pPr lvl="2" rtl="0">
              <a:spcBef>
                <a:spcPts val="1600"/>
              </a:spcBef>
              <a:spcAft>
                <a:spcPts val="0"/>
              </a:spcAft>
              <a:buClr>
                <a:srgbClr val="434343"/>
              </a:buClr>
              <a:buSzPts val="1500"/>
              <a:buFont typeface="Montserrat"/>
              <a:buChar char="■"/>
              <a:defRPr sz="1500">
                <a:solidFill>
                  <a:srgbClr val="434343"/>
                </a:solidFill>
                <a:latin typeface="Montserrat"/>
                <a:ea typeface="Montserrat"/>
                <a:cs typeface="Montserrat"/>
                <a:sym typeface="Montserrat"/>
              </a:defRPr>
            </a:lvl3pPr>
            <a:lvl4pPr lvl="3" rtl="0">
              <a:spcBef>
                <a:spcPts val="1600"/>
              </a:spcBef>
              <a:spcAft>
                <a:spcPts val="0"/>
              </a:spcAft>
              <a:buClr>
                <a:srgbClr val="434343"/>
              </a:buClr>
              <a:buSzPts val="1500"/>
              <a:buFont typeface="Montserrat"/>
              <a:buChar char="●"/>
              <a:defRPr sz="1500">
                <a:solidFill>
                  <a:srgbClr val="434343"/>
                </a:solidFill>
                <a:latin typeface="Montserrat"/>
                <a:ea typeface="Montserrat"/>
                <a:cs typeface="Montserrat"/>
                <a:sym typeface="Montserrat"/>
              </a:defRPr>
            </a:lvl4pPr>
            <a:lvl5pPr lvl="4" rtl="0">
              <a:spcBef>
                <a:spcPts val="1600"/>
              </a:spcBef>
              <a:spcAft>
                <a:spcPts val="0"/>
              </a:spcAft>
              <a:buClr>
                <a:srgbClr val="434343"/>
              </a:buClr>
              <a:buSzPts val="1500"/>
              <a:buFont typeface="Montserrat"/>
              <a:buChar char="○"/>
              <a:defRPr sz="1500">
                <a:solidFill>
                  <a:srgbClr val="434343"/>
                </a:solidFill>
                <a:latin typeface="Montserrat"/>
                <a:ea typeface="Montserrat"/>
                <a:cs typeface="Montserrat"/>
                <a:sym typeface="Montserrat"/>
              </a:defRPr>
            </a:lvl5pPr>
            <a:lvl6pPr lvl="5" rtl="0">
              <a:spcBef>
                <a:spcPts val="1600"/>
              </a:spcBef>
              <a:spcAft>
                <a:spcPts val="0"/>
              </a:spcAft>
              <a:buClr>
                <a:srgbClr val="434343"/>
              </a:buClr>
              <a:buSzPts val="1500"/>
              <a:buFont typeface="Montserrat"/>
              <a:buChar char="■"/>
              <a:defRPr sz="1500">
                <a:solidFill>
                  <a:srgbClr val="434343"/>
                </a:solidFill>
                <a:latin typeface="Montserrat"/>
                <a:ea typeface="Montserrat"/>
                <a:cs typeface="Montserrat"/>
                <a:sym typeface="Montserrat"/>
              </a:defRPr>
            </a:lvl6pPr>
            <a:lvl7pPr lvl="6" rtl="0">
              <a:spcBef>
                <a:spcPts val="1600"/>
              </a:spcBef>
              <a:spcAft>
                <a:spcPts val="0"/>
              </a:spcAft>
              <a:buClr>
                <a:srgbClr val="434343"/>
              </a:buClr>
              <a:buSzPts val="1500"/>
              <a:buFont typeface="Montserrat"/>
              <a:buChar char="●"/>
              <a:defRPr sz="1500">
                <a:solidFill>
                  <a:srgbClr val="434343"/>
                </a:solidFill>
                <a:latin typeface="Montserrat"/>
                <a:ea typeface="Montserrat"/>
                <a:cs typeface="Montserrat"/>
                <a:sym typeface="Montserrat"/>
              </a:defRPr>
            </a:lvl7pPr>
            <a:lvl8pPr lvl="7" rtl="0">
              <a:spcBef>
                <a:spcPts val="1600"/>
              </a:spcBef>
              <a:spcAft>
                <a:spcPts val="0"/>
              </a:spcAft>
              <a:buClr>
                <a:srgbClr val="434343"/>
              </a:buClr>
              <a:buSzPts val="1500"/>
              <a:buFont typeface="Montserrat"/>
              <a:buChar char="○"/>
              <a:defRPr sz="1500">
                <a:solidFill>
                  <a:srgbClr val="434343"/>
                </a:solidFill>
                <a:latin typeface="Montserrat"/>
                <a:ea typeface="Montserrat"/>
                <a:cs typeface="Montserrat"/>
                <a:sym typeface="Montserrat"/>
              </a:defRPr>
            </a:lvl8pPr>
            <a:lvl9pPr lvl="8" rtl="0">
              <a:spcBef>
                <a:spcPts val="1600"/>
              </a:spcBef>
              <a:spcAft>
                <a:spcPts val="1600"/>
              </a:spcAft>
              <a:buClr>
                <a:srgbClr val="434343"/>
              </a:buClr>
              <a:buSzPts val="1500"/>
              <a:buFont typeface="Montserrat"/>
              <a:buChar char="■"/>
              <a:defRPr sz="1500">
                <a:solidFill>
                  <a:srgbClr val="434343"/>
                </a:solidFill>
                <a:latin typeface="Montserrat"/>
                <a:ea typeface="Montserrat"/>
                <a:cs typeface="Montserrat"/>
                <a:sym typeface="Montserrat"/>
              </a:defRPr>
            </a:lvl9pPr>
          </a:lstStyle>
          <a:p/>
        </p:txBody>
      </p:sp>
      <p:sp>
        <p:nvSpPr>
          <p:cNvPr id="61" name="Google Shape;61;p13"/>
          <p:cNvSpPr txBox="1"/>
          <p:nvPr>
            <p:ph type="title"/>
          </p:nvPr>
        </p:nvSpPr>
        <p:spPr>
          <a:xfrm>
            <a:off x="633640" y="316432"/>
            <a:ext cx="2071500" cy="1306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4000"/>
              <a:buNone/>
              <a:defRPr sz="4000">
                <a:solidFill>
                  <a:schemeClr val="accent4"/>
                </a:solidFill>
                <a:latin typeface="Bebas Neue"/>
                <a:ea typeface="Bebas Neue"/>
                <a:cs typeface="Bebas Neue"/>
                <a:sym typeface="Bebas Neu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62" name="Google Shape;62;p13"/>
          <p:cNvSpPr/>
          <p:nvPr/>
        </p:nvSpPr>
        <p:spPr>
          <a:xfrm>
            <a:off x="6819825" y="768350"/>
            <a:ext cx="1041300" cy="10356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a:off x="6565461" y="562400"/>
            <a:ext cx="477600" cy="4749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AND_BODY_1">
    <p:bg>
      <p:bgPr>
        <a:noFill/>
      </p:bgPr>
    </p:bg>
    <p:spTree>
      <p:nvGrpSpPr>
        <p:cNvPr id="64" name="Shape 64"/>
        <p:cNvGrpSpPr/>
        <p:nvPr/>
      </p:nvGrpSpPr>
      <p:grpSpPr>
        <a:xfrm>
          <a:off x="0" y="0"/>
          <a:ext cx="0" cy="0"/>
          <a:chOff x="0" y="0"/>
          <a:chExt cx="0" cy="0"/>
        </a:xfrm>
      </p:grpSpPr>
      <p:sp>
        <p:nvSpPr>
          <p:cNvPr id="65" name="Google Shape;65;p14"/>
          <p:cNvSpPr/>
          <p:nvPr/>
        </p:nvSpPr>
        <p:spPr>
          <a:xfrm>
            <a:off x="1284175" y="2103450"/>
            <a:ext cx="813900" cy="813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p:nvPr/>
        </p:nvSpPr>
        <p:spPr>
          <a:xfrm>
            <a:off x="3199175" y="2103450"/>
            <a:ext cx="813900" cy="813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p:nvPr/>
        </p:nvSpPr>
        <p:spPr>
          <a:xfrm>
            <a:off x="5114175" y="2103450"/>
            <a:ext cx="813900" cy="813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a:off x="7048050" y="2103450"/>
            <a:ext cx="813900" cy="813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txBox="1"/>
          <p:nvPr>
            <p:ph idx="1" type="subTitle"/>
          </p:nvPr>
        </p:nvSpPr>
        <p:spPr>
          <a:xfrm>
            <a:off x="736825" y="3015698"/>
            <a:ext cx="1908600" cy="69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b="1" sz="1700">
                <a:solidFill>
                  <a:srgbClr val="434343"/>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p:txBody>
      </p:sp>
      <p:sp>
        <p:nvSpPr>
          <p:cNvPr id="70" name="Google Shape;70;p14"/>
          <p:cNvSpPr txBox="1"/>
          <p:nvPr>
            <p:ph idx="2" type="subTitle"/>
          </p:nvPr>
        </p:nvSpPr>
        <p:spPr>
          <a:xfrm>
            <a:off x="2645466" y="3015737"/>
            <a:ext cx="1921200" cy="69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b="1" sz="1700">
                <a:solidFill>
                  <a:srgbClr val="434343"/>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p:txBody>
      </p:sp>
      <p:sp>
        <p:nvSpPr>
          <p:cNvPr id="71" name="Google Shape;71;p14"/>
          <p:cNvSpPr txBox="1"/>
          <p:nvPr>
            <p:ph idx="3" type="subTitle"/>
          </p:nvPr>
        </p:nvSpPr>
        <p:spPr>
          <a:xfrm>
            <a:off x="4566637" y="3015737"/>
            <a:ext cx="1921200" cy="69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b="1" sz="1700">
                <a:solidFill>
                  <a:srgbClr val="434343"/>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p:txBody>
      </p:sp>
      <p:sp>
        <p:nvSpPr>
          <p:cNvPr id="72" name="Google Shape;72;p14"/>
          <p:cNvSpPr txBox="1"/>
          <p:nvPr>
            <p:ph idx="4" type="subTitle"/>
          </p:nvPr>
        </p:nvSpPr>
        <p:spPr>
          <a:xfrm>
            <a:off x="6498125" y="3015698"/>
            <a:ext cx="1911000" cy="69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b="1" sz="1700">
                <a:solidFill>
                  <a:srgbClr val="434343"/>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p:txBody>
      </p:sp>
      <p:sp>
        <p:nvSpPr>
          <p:cNvPr id="73" name="Google Shape;73;p14"/>
          <p:cNvSpPr txBox="1"/>
          <p:nvPr>
            <p:ph idx="5" type="subTitle"/>
          </p:nvPr>
        </p:nvSpPr>
        <p:spPr>
          <a:xfrm>
            <a:off x="1321775" y="2202569"/>
            <a:ext cx="722400" cy="363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Font typeface="Gloria Hallelujah"/>
              <a:buNone/>
              <a:defRPr sz="3000">
                <a:solidFill>
                  <a:srgbClr val="434343"/>
                </a:solidFill>
                <a:latin typeface="Bebas Neue"/>
                <a:ea typeface="Bebas Neue"/>
                <a:cs typeface="Bebas Neue"/>
                <a:sym typeface="Bebas Neue"/>
              </a:defRPr>
            </a:lvl1pPr>
            <a:lvl2pPr lvl="1" rtl="0">
              <a:spcBef>
                <a:spcPts val="1600"/>
              </a:spcBef>
              <a:spcAft>
                <a:spcPts val="0"/>
              </a:spcAft>
              <a:buSzPts val="2200"/>
              <a:buFont typeface="Gloria Hallelujah"/>
              <a:buNone/>
              <a:defRPr sz="2200">
                <a:latin typeface="Gloria Hallelujah"/>
                <a:ea typeface="Gloria Hallelujah"/>
                <a:cs typeface="Gloria Hallelujah"/>
                <a:sym typeface="Gloria Hallelujah"/>
              </a:defRPr>
            </a:lvl2pPr>
            <a:lvl3pPr lvl="2" rtl="0">
              <a:spcBef>
                <a:spcPts val="1600"/>
              </a:spcBef>
              <a:spcAft>
                <a:spcPts val="0"/>
              </a:spcAft>
              <a:buSzPts val="2200"/>
              <a:buFont typeface="Gloria Hallelujah"/>
              <a:buNone/>
              <a:defRPr sz="2200">
                <a:latin typeface="Gloria Hallelujah"/>
                <a:ea typeface="Gloria Hallelujah"/>
                <a:cs typeface="Gloria Hallelujah"/>
                <a:sym typeface="Gloria Hallelujah"/>
              </a:defRPr>
            </a:lvl3pPr>
            <a:lvl4pPr lvl="3" rtl="0">
              <a:spcBef>
                <a:spcPts val="1600"/>
              </a:spcBef>
              <a:spcAft>
                <a:spcPts val="0"/>
              </a:spcAft>
              <a:buSzPts val="2200"/>
              <a:buFont typeface="Gloria Hallelujah"/>
              <a:buNone/>
              <a:defRPr sz="2200">
                <a:latin typeface="Gloria Hallelujah"/>
                <a:ea typeface="Gloria Hallelujah"/>
                <a:cs typeface="Gloria Hallelujah"/>
                <a:sym typeface="Gloria Hallelujah"/>
              </a:defRPr>
            </a:lvl4pPr>
            <a:lvl5pPr lvl="4" rtl="0">
              <a:spcBef>
                <a:spcPts val="1600"/>
              </a:spcBef>
              <a:spcAft>
                <a:spcPts val="0"/>
              </a:spcAft>
              <a:buSzPts val="2200"/>
              <a:buFont typeface="Gloria Hallelujah"/>
              <a:buNone/>
              <a:defRPr sz="2200">
                <a:latin typeface="Gloria Hallelujah"/>
                <a:ea typeface="Gloria Hallelujah"/>
                <a:cs typeface="Gloria Hallelujah"/>
                <a:sym typeface="Gloria Hallelujah"/>
              </a:defRPr>
            </a:lvl5pPr>
            <a:lvl6pPr lvl="5" rtl="0">
              <a:spcBef>
                <a:spcPts val="1600"/>
              </a:spcBef>
              <a:spcAft>
                <a:spcPts val="0"/>
              </a:spcAft>
              <a:buSzPts val="2200"/>
              <a:buFont typeface="Gloria Hallelujah"/>
              <a:buNone/>
              <a:defRPr sz="2200">
                <a:latin typeface="Gloria Hallelujah"/>
                <a:ea typeface="Gloria Hallelujah"/>
                <a:cs typeface="Gloria Hallelujah"/>
                <a:sym typeface="Gloria Hallelujah"/>
              </a:defRPr>
            </a:lvl6pPr>
            <a:lvl7pPr lvl="6" rtl="0">
              <a:spcBef>
                <a:spcPts val="1600"/>
              </a:spcBef>
              <a:spcAft>
                <a:spcPts val="0"/>
              </a:spcAft>
              <a:buSzPts val="2200"/>
              <a:buFont typeface="Gloria Hallelujah"/>
              <a:buNone/>
              <a:defRPr sz="2200">
                <a:latin typeface="Gloria Hallelujah"/>
                <a:ea typeface="Gloria Hallelujah"/>
                <a:cs typeface="Gloria Hallelujah"/>
                <a:sym typeface="Gloria Hallelujah"/>
              </a:defRPr>
            </a:lvl7pPr>
            <a:lvl8pPr lvl="7" rtl="0">
              <a:spcBef>
                <a:spcPts val="1600"/>
              </a:spcBef>
              <a:spcAft>
                <a:spcPts val="0"/>
              </a:spcAft>
              <a:buSzPts val="2200"/>
              <a:buFont typeface="Gloria Hallelujah"/>
              <a:buNone/>
              <a:defRPr sz="2200">
                <a:latin typeface="Gloria Hallelujah"/>
                <a:ea typeface="Gloria Hallelujah"/>
                <a:cs typeface="Gloria Hallelujah"/>
                <a:sym typeface="Gloria Hallelujah"/>
              </a:defRPr>
            </a:lvl8pPr>
            <a:lvl9pPr lvl="8" rtl="0">
              <a:spcBef>
                <a:spcPts val="1600"/>
              </a:spcBef>
              <a:spcAft>
                <a:spcPts val="1600"/>
              </a:spcAft>
              <a:buSzPts val="2200"/>
              <a:buFont typeface="Gloria Hallelujah"/>
              <a:buNone/>
              <a:defRPr sz="2200">
                <a:latin typeface="Gloria Hallelujah"/>
                <a:ea typeface="Gloria Hallelujah"/>
                <a:cs typeface="Gloria Hallelujah"/>
                <a:sym typeface="Gloria Hallelujah"/>
              </a:defRPr>
            </a:lvl9pPr>
          </a:lstStyle>
          <a:p/>
        </p:txBody>
      </p:sp>
      <p:sp>
        <p:nvSpPr>
          <p:cNvPr id="74" name="Google Shape;74;p14"/>
          <p:cNvSpPr txBox="1"/>
          <p:nvPr>
            <p:ph idx="6" type="subTitle"/>
          </p:nvPr>
        </p:nvSpPr>
        <p:spPr>
          <a:xfrm>
            <a:off x="3244926" y="2202569"/>
            <a:ext cx="722400" cy="363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Font typeface="Gloria Hallelujah"/>
              <a:buNone/>
              <a:defRPr sz="3000">
                <a:solidFill>
                  <a:srgbClr val="434343"/>
                </a:solidFill>
                <a:latin typeface="Bebas Neue"/>
                <a:ea typeface="Bebas Neue"/>
                <a:cs typeface="Bebas Neue"/>
                <a:sym typeface="Bebas Neue"/>
              </a:defRPr>
            </a:lvl1pPr>
            <a:lvl2pPr lvl="1" rtl="0">
              <a:spcBef>
                <a:spcPts val="1600"/>
              </a:spcBef>
              <a:spcAft>
                <a:spcPts val="0"/>
              </a:spcAft>
              <a:buSzPts val="2200"/>
              <a:buFont typeface="Gloria Hallelujah"/>
              <a:buNone/>
              <a:defRPr sz="2200">
                <a:latin typeface="Gloria Hallelujah"/>
                <a:ea typeface="Gloria Hallelujah"/>
                <a:cs typeface="Gloria Hallelujah"/>
                <a:sym typeface="Gloria Hallelujah"/>
              </a:defRPr>
            </a:lvl2pPr>
            <a:lvl3pPr lvl="2" rtl="0">
              <a:spcBef>
                <a:spcPts val="1600"/>
              </a:spcBef>
              <a:spcAft>
                <a:spcPts val="0"/>
              </a:spcAft>
              <a:buSzPts val="2200"/>
              <a:buFont typeface="Gloria Hallelujah"/>
              <a:buNone/>
              <a:defRPr sz="2200">
                <a:latin typeface="Gloria Hallelujah"/>
                <a:ea typeface="Gloria Hallelujah"/>
                <a:cs typeface="Gloria Hallelujah"/>
                <a:sym typeface="Gloria Hallelujah"/>
              </a:defRPr>
            </a:lvl3pPr>
            <a:lvl4pPr lvl="3" rtl="0">
              <a:spcBef>
                <a:spcPts val="1600"/>
              </a:spcBef>
              <a:spcAft>
                <a:spcPts val="0"/>
              </a:spcAft>
              <a:buSzPts val="2200"/>
              <a:buFont typeface="Gloria Hallelujah"/>
              <a:buNone/>
              <a:defRPr sz="2200">
                <a:latin typeface="Gloria Hallelujah"/>
                <a:ea typeface="Gloria Hallelujah"/>
                <a:cs typeface="Gloria Hallelujah"/>
                <a:sym typeface="Gloria Hallelujah"/>
              </a:defRPr>
            </a:lvl4pPr>
            <a:lvl5pPr lvl="4" rtl="0">
              <a:spcBef>
                <a:spcPts val="1600"/>
              </a:spcBef>
              <a:spcAft>
                <a:spcPts val="0"/>
              </a:spcAft>
              <a:buSzPts val="2200"/>
              <a:buFont typeface="Gloria Hallelujah"/>
              <a:buNone/>
              <a:defRPr sz="2200">
                <a:latin typeface="Gloria Hallelujah"/>
                <a:ea typeface="Gloria Hallelujah"/>
                <a:cs typeface="Gloria Hallelujah"/>
                <a:sym typeface="Gloria Hallelujah"/>
              </a:defRPr>
            </a:lvl5pPr>
            <a:lvl6pPr lvl="5" rtl="0">
              <a:spcBef>
                <a:spcPts val="1600"/>
              </a:spcBef>
              <a:spcAft>
                <a:spcPts val="0"/>
              </a:spcAft>
              <a:buSzPts val="2200"/>
              <a:buFont typeface="Gloria Hallelujah"/>
              <a:buNone/>
              <a:defRPr sz="2200">
                <a:latin typeface="Gloria Hallelujah"/>
                <a:ea typeface="Gloria Hallelujah"/>
                <a:cs typeface="Gloria Hallelujah"/>
                <a:sym typeface="Gloria Hallelujah"/>
              </a:defRPr>
            </a:lvl6pPr>
            <a:lvl7pPr lvl="6" rtl="0">
              <a:spcBef>
                <a:spcPts val="1600"/>
              </a:spcBef>
              <a:spcAft>
                <a:spcPts val="0"/>
              </a:spcAft>
              <a:buSzPts val="2200"/>
              <a:buFont typeface="Gloria Hallelujah"/>
              <a:buNone/>
              <a:defRPr sz="2200">
                <a:latin typeface="Gloria Hallelujah"/>
                <a:ea typeface="Gloria Hallelujah"/>
                <a:cs typeface="Gloria Hallelujah"/>
                <a:sym typeface="Gloria Hallelujah"/>
              </a:defRPr>
            </a:lvl7pPr>
            <a:lvl8pPr lvl="7" rtl="0">
              <a:spcBef>
                <a:spcPts val="1600"/>
              </a:spcBef>
              <a:spcAft>
                <a:spcPts val="0"/>
              </a:spcAft>
              <a:buSzPts val="2200"/>
              <a:buFont typeface="Gloria Hallelujah"/>
              <a:buNone/>
              <a:defRPr sz="2200">
                <a:latin typeface="Gloria Hallelujah"/>
                <a:ea typeface="Gloria Hallelujah"/>
                <a:cs typeface="Gloria Hallelujah"/>
                <a:sym typeface="Gloria Hallelujah"/>
              </a:defRPr>
            </a:lvl8pPr>
            <a:lvl9pPr lvl="8" rtl="0">
              <a:spcBef>
                <a:spcPts val="1600"/>
              </a:spcBef>
              <a:spcAft>
                <a:spcPts val="1600"/>
              </a:spcAft>
              <a:buSzPts val="2200"/>
              <a:buFont typeface="Gloria Hallelujah"/>
              <a:buNone/>
              <a:defRPr sz="2200">
                <a:latin typeface="Gloria Hallelujah"/>
                <a:ea typeface="Gloria Hallelujah"/>
                <a:cs typeface="Gloria Hallelujah"/>
                <a:sym typeface="Gloria Hallelujah"/>
              </a:defRPr>
            </a:lvl9pPr>
          </a:lstStyle>
          <a:p/>
        </p:txBody>
      </p:sp>
      <p:sp>
        <p:nvSpPr>
          <p:cNvPr id="75" name="Google Shape;75;p14"/>
          <p:cNvSpPr txBox="1"/>
          <p:nvPr>
            <p:ph idx="7" type="subTitle"/>
          </p:nvPr>
        </p:nvSpPr>
        <p:spPr>
          <a:xfrm>
            <a:off x="5146488" y="2202569"/>
            <a:ext cx="722400" cy="363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Font typeface="Gloria Hallelujah"/>
              <a:buNone/>
              <a:defRPr sz="3000">
                <a:solidFill>
                  <a:srgbClr val="434343"/>
                </a:solidFill>
                <a:latin typeface="Bebas Neue"/>
                <a:ea typeface="Bebas Neue"/>
                <a:cs typeface="Bebas Neue"/>
                <a:sym typeface="Bebas Neue"/>
              </a:defRPr>
            </a:lvl1pPr>
            <a:lvl2pPr lvl="1" rtl="0">
              <a:spcBef>
                <a:spcPts val="1600"/>
              </a:spcBef>
              <a:spcAft>
                <a:spcPts val="0"/>
              </a:spcAft>
              <a:buSzPts val="2200"/>
              <a:buFont typeface="Gloria Hallelujah"/>
              <a:buNone/>
              <a:defRPr sz="2200">
                <a:latin typeface="Gloria Hallelujah"/>
                <a:ea typeface="Gloria Hallelujah"/>
                <a:cs typeface="Gloria Hallelujah"/>
                <a:sym typeface="Gloria Hallelujah"/>
              </a:defRPr>
            </a:lvl2pPr>
            <a:lvl3pPr lvl="2" rtl="0">
              <a:spcBef>
                <a:spcPts val="1600"/>
              </a:spcBef>
              <a:spcAft>
                <a:spcPts val="0"/>
              </a:spcAft>
              <a:buSzPts val="2200"/>
              <a:buFont typeface="Gloria Hallelujah"/>
              <a:buNone/>
              <a:defRPr sz="2200">
                <a:latin typeface="Gloria Hallelujah"/>
                <a:ea typeface="Gloria Hallelujah"/>
                <a:cs typeface="Gloria Hallelujah"/>
                <a:sym typeface="Gloria Hallelujah"/>
              </a:defRPr>
            </a:lvl3pPr>
            <a:lvl4pPr lvl="3" rtl="0">
              <a:spcBef>
                <a:spcPts val="1600"/>
              </a:spcBef>
              <a:spcAft>
                <a:spcPts val="0"/>
              </a:spcAft>
              <a:buSzPts val="2200"/>
              <a:buFont typeface="Gloria Hallelujah"/>
              <a:buNone/>
              <a:defRPr sz="2200">
                <a:latin typeface="Gloria Hallelujah"/>
                <a:ea typeface="Gloria Hallelujah"/>
                <a:cs typeface="Gloria Hallelujah"/>
                <a:sym typeface="Gloria Hallelujah"/>
              </a:defRPr>
            </a:lvl4pPr>
            <a:lvl5pPr lvl="4" rtl="0">
              <a:spcBef>
                <a:spcPts val="1600"/>
              </a:spcBef>
              <a:spcAft>
                <a:spcPts val="0"/>
              </a:spcAft>
              <a:buSzPts val="2200"/>
              <a:buFont typeface="Gloria Hallelujah"/>
              <a:buNone/>
              <a:defRPr sz="2200">
                <a:latin typeface="Gloria Hallelujah"/>
                <a:ea typeface="Gloria Hallelujah"/>
                <a:cs typeface="Gloria Hallelujah"/>
                <a:sym typeface="Gloria Hallelujah"/>
              </a:defRPr>
            </a:lvl5pPr>
            <a:lvl6pPr lvl="5" rtl="0">
              <a:spcBef>
                <a:spcPts val="1600"/>
              </a:spcBef>
              <a:spcAft>
                <a:spcPts val="0"/>
              </a:spcAft>
              <a:buSzPts val="2200"/>
              <a:buFont typeface="Gloria Hallelujah"/>
              <a:buNone/>
              <a:defRPr sz="2200">
                <a:latin typeface="Gloria Hallelujah"/>
                <a:ea typeface="Gloria Hallelujah"/>
                <a:cs typeface="Gloria Hallelujah"/>
                <a:sym typeface="Gloria Hallelujah"/>
              </a:defRPr>
            </a:lvl6pPr>
            <a:lvl7pPr lvl="6" rtl="0">
              <a:spcBef>
                <a:spcPts val="1600"/>
              </a:spcBef>
              <a:spcAft>
                <a:spcPts val="0"/>
              </a:spcAft>
              <a:buSzPts val="2200"/>
              <a:buFont typeface="Gloria Hallelujah"/>
              <a:buNone/>
              <a:defRPr sz="2200">
                <a:latin typeface="Gloria Hallelujah"/>
                <a:ea typeface="Gloria Hallelujah"/>
                <a:cs typeface="Gloria Hallelujah"/>
                <a:sym typeface="Gloria Hallelujah"/>
              </a:defRPr>
            </a:lvl7pPr>
            <a:lvl8pPr lvl="7" rtl="0">
              <a:spcBef>
                <a:spcPts val="1600"/>
              </a:spcBef>
              <a:spcAft>
                <a:spcPts val="0"/>
              </a:spcAft>
              <a:buSzPts val="2200"/>
              <a:buFont typeface="Gloria Hallelujah"/>
              <a:buNone/>
              <a:defRPr sz="2200">
                <a:latin typeface="Gloria Hallelujah"/>
                <a:ea typeface="Gloria Hallelujah"/>
                <a:cs typeface="Gloria Hallelujah"/>
                <a:sym typeface="Gloria Hallelujah"/>
              </a:defRPr>
            </a:lvl8pPr>
            <a:lvl9pPr lvl="8" rtl="0">
              <a:spcBef>
                <a:spcPts val="1600"/>
              </a:spcBef>
              <a:spcAft>
                <a:spcPts val="1600"/>
              </a:spcAft>
              <a:buSzPts val="2200"/>
              <a:buFont typeface="Gloria Hallelujah"/>
              <a:buNone/>
              <a:defRPr sz="2200">
                <a:latin typeface="Gloria Hallelujah"/>
                <a:ea typeface="Gloria Hallelujah"/>
                <a:cs typeface="Gloria Hallelujah"/>
                <a:sym typeface="Gloria Hallelujah"/>
              </a:defRPr>
            </a:lvl9pPr>
          </a:lstStyle>
          <a:p/>
        </p:txBody>
      </p:sp>
      <p:sp>
        <p:nvSpPr>
          <p:cNvPr id="76" name="Google Shape;76;p14"/>
          <p:cNvSpPr txBox="1"/>
          <p:nvPr>
            <p:ph idx="8" type="subTitle"/>
          </p:nvPr>
        </p:nvSpPr>
        <p:spPr>
          <a:xfrm>
            <a:off x="7093800" y="2202569"/>
            <a:ext cx="722400" cy="363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Font typeface="Gloria Hallelujah"/>
              <a:buNone/>
              <a:defRPr sz="3000">
                <a:solidFill>
                  <a:srgbClr val="434343"/>
                </a:solidFill>
                <a:latin typeface="Bebas Neue"/>
                <a:ea typeface="Bebas Neue"/>
                <a:cs typeface="Bebas Neue"/>
                <a:sym typeface="Bebas Neue"/>
              </a:defRPr>
            </a:lvl1pPr>
            <a:lvl2pPr lvl="1" rtl="0">
              <a:spcBef>
                <a:spcPts val="1600"/>
              </a:spcBef>
              <a:spcAft>
                <a:spcPts val="0"/>
              </a:spcAft>
              <a:buSzPts val="2200"/>
              <a:buFont typeface="Gloria Hallelujah"/>
              <a:buNone/>
              <a:defRPr sz="2200">
                <a:latin typeface="Gloria Hallelujah"/>
                <a:ea typeface="Gloria Hallelujah"/>
                <a:cs typeface="Gloria Hallelujah"/>
                <a:sym typeface="Gloria Hallelujah"/>
              </a:defRPr>
            </a:lvl2pPr>
            <a:lvl3pPr lvl="2" rtl="0">
              <a:spcBef>
                <a:spcPts val="1600"/>
              </a:spcBef>
              <a:spcAft>
                <a:spcPts val="0"/>
              </a:spcAft>
              <a:buSzPts val="2200"/>
              <a:buFont typeface="Gloria Hallelujah"/>
              <a:buNone/>
              <a:defRPr sz="2200">
                <a:latin typeface="Gloria Hallelujah"/>
                <a:ea typeface="Gloria Hallelujah"/>
                <a:cs typeface="Gloria Hallelujah"/>
                <a:sym typeface="Gloria Hallelujah"/>
              </a:defRPr>
            </a:lvl3pPr>
            <a:lvl4pPr lvl="3" rtl="0">
              <a:spcBef>
                <a:spcPts val="1600"/>
              </a:spcBef>
              <a:spcAft>
                <a:spcPts val="0"/>
              </a:spcAft>
              <a:buSzPts val="2200"/>
              <a:buFont typeface="Gloria Hallelujah"/>
              <a:buNone/>
              <a:defRPr sz="2200">
                <a:latin typeface="Gloria Hallelujah"/>
                <a:ea typeface="Gloria Hallelujah"/>
                <a:cs typeface="Gloria Hallelujah"/>
                <a:sym typeface="Gloria Hallelujah"/>
              </a:defRPr>
            </a:lvl4pPr>
            <a:lvl5pPr lvl="4" rtl="0">
              <a:spcBef>
                <a:spcPts val="1600"/>
              </a:spcBef>
              <a:spcAft>
                <a:spcPts val="0"/>
              </a:spcAft>
              <a:buSzPts val="2200"/>
              <a:buFont typeface="Gloria Hallelujah"/>
              <a:buNone/>
              <a:defRPr sz="2200">
                <a:latin typeface="Gloria Hallelujah"/>
                <a:ea typeface="Gloria Hallelujah"/>
                <a:cs typeface="Gloria Hallelujah"/>
                <a:sym typeface="Gloria Hallelujah"/>
              </a:defRPr>
            </a:lvl5pPr>
            <a:lvl6pPr lvl="5" rtl="0">
              <a:spcBef>
                <a:spcPts val="1600"/>
              </a:spcBef>
              <a:spcAft>
                <a:spcPts val="0"/>
              </a:spcAft>
              <a:buSzPts val="2200"/>
              <a:buFont typeface="Gloria Hallelujah"/>
              <a:buNone/>
              <a:defRPr sz="2200">
                <a:latin typeface="Gloria Hallelujah"/>
                <a:ea typeface="Gloria Hallelujah"/>
                <a:cs typeface="Gloria Hallelujah"/>
                <a:sym typeface="Gloria Hallelujah"/>
              </a:defRPr>
            </a:lvl6pPr>
            <a:lvl7pPr lvl="6" rtl="0">
              <a:spcBef>
                <a:spcPts val="1600"/>
              </a:spcBef>
              <a:spcAft>
                <a:spcPts val="0"/>
              </a:spcAft>
              <a:buSzPts val="2200"/>
              <a:buFont typeface="Gloria Hallelujah"/>
              <a:buNone/>
              <a:defRPr sz="2200">
                <a:latin typeface="Gloria Hallelujah"/>
                <a:ea typeface="Gloria Hallelujah"/>
                <a:cs typeface="Gloria Hallelujah"/>
                <a:sym typeface="Gloria Hallelujah"/>
              </a:defRPr>
            </a:lvl7pPr>
            <a:lvl8pPr lvl="7" rtl="0">
              <a:spcBef>
                <a:spcPts val="1600"/>
              </a:spcBef>
              <a:spcAft>
                <a:spcPts val="0"/>
              </a:spcAft>
              <a:buSzPts val="2200"/>
              <a:buFont typeface="Gloria Hallelujah"/>
              <a:buNone/>
              <a:defRPr sz="2200">
                <a:latin typeface="Gloria Hallelujah"/>
                <a:ea typeface="Gloria Hallelujah"/>
                <a:cs typeface="Gloria Hallelujah"/>
                <a:sym typeface="Gloria Hallelujah"/>
              </a:defRPr>
            </a:lvl8pPr>
            <a:lvl9pPr lvl="8" rtl="0">
              <a:spcBef>
                <a:spcPts val="1600"/>
              </a:spcBef>
              <a:spcAft>
                <a:spcPts val="1600"/>
              </a:spcAft>
              <a:buSzPts val="2200"/>
              <a:buFont typeface="Gloria Hallelujah"/>
              <a:buNone/>
              <a:defRPr sz="2200">
                <a:latin typeface="Gloria Hallelujah"/>
                <a:ea typeface="Gloria Hallelujah"/>
                <a:cs typeface="Gloria Hallelujah"/>
                <a:sym typeface="Gloria Hallelujah"/>
              </a:defRPr>
            </a:lvl9pPr>
          </a:lstStyle>
          <a:p/>
        </p:txBody>
      </p:sp>
      <p:sp>
        <p:nvSpPr>
          <p:cNvPr id="77" name="Google Shape;77;p14"/>
          <p:cNvSpPr txBox="1"/>
          <p:nvPr>
            <p:ph idx="9" type="subTitle"/>
          </p:nvPr>
        </p:nvSpPr>
        <p:spPr>
          <a:xfrm>
            <a:off x="722375" y="3630615"/>
            <a:ext cx="1921200" cy="62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500">
                <a:solidFill>
                  <a:srgbClr val="434343"/>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p:txBody>
      </p:sp>
      <p:sp>
        <p:nvSpPr>
          <p:cNvPr id="78" name="Google Shape;78;p14"/>
          <p:cNvSpPr txBox="1"/>
          <p:nvPr>
            <p:ph idx="13" type="subTitle"/>
          </p:nvPr>
        </p:nvSpPr>
        <p:spPr>
          <a:xfrm>
            <a:off x="2645537" y="3630550"/>
            <a:ext cx="1921200" cy="62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500">
                <a:solidFill>
                  <a:srgbClr val="434343"/>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p:txBody>
      </p:sp>
      <p:sp>
        <p:nvSpPr>
          <p:cNvPr id="79" name="Google Shape;79;p14"/>
          <p:cNvSpPr txBox="1"/>
          <p:nvPr>
            <p:ph idx="14" type="subTitle"/>
          </p:nvPr>
        </p:nvSpPr>
        <p:spPr>
          <a:xfrm>
            <a:off x="4566729" y="3630615"/>
            <a:ext cx="1921200" cy="62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500">
                <a:solidFill>
                  <a:srgbClr val="434343"/>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p:txBody>
      </p:sp>
      <p:sp>
        <p:nvSpPr>
          <p:cNvPr id="80" name="Google Shape;80;p14"/>
          <p:cNvSpPr txBox="1"/>
          <p:nvPr>
            <p:ph idx="15" type="subTitle"/>
          </p:nvPr>
        </p:nvSpPr>
        <p:spPr>
          <a:xfrm>
            <a:off x="6500694" y="3630531"/>
            <a:ext cx="1908600" cy="62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500">
                <a:solidFill>
                  <a:srgbClr val="434343"/>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p:txBody>
      </p:sp>
      <p:sp>
        <p:nvSpPr>
          <p:cNvPr id="81" name="Google Shape;81;p14"/>
          <p:cNvSpPr/>
          <p:nvPr/>
        </p:nvSpPr>
        <p:spPr>
          <a:xfrm>
            <a:off x="2514500" y="443475"/>
            <a:ext cx="1947000" cy="1180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2" name="Google Shape;82;p14"/>
          <p:cNvSpPr/>
          <p:nvPr/>
        </p:nvSpPr>
        <p:spPr>
          <a:xfrm>
            <a:off x="4361375" y="1336325"/>
            <a:ext cx="402300" cy="4023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4"/>
          <p:cNvSpPr txBox="1"/>
          <p:nvPr>
            <p:ph type="title"/>
          </p:nvPr>
        </p:nvSpPr>
        <p:spPr>
          <a:xfrm>
            <a:off x="629898" y="312197"/>
            <a:ext cx="2353200" cy="11544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solidFill>
                  <a:srgbClr val="434343"/>
                </a:solidFill>
                <a:latin typeface="Bebas Neue"/>
                <a:ea typeface="Bebas Neue"/>
                <a:cs typeface="Bebas Neue"/>
                <a:sym typeface="Bebas Neu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SECTION_HEADER_1">
    <p:bg>
      <p:bgPr>
        <a:noFill/>
      </p:bgPr>
    </p:bg>
    <p:spTree>
      <p:nvGrpSpPr>
        <p:cNvPr id="84" name="Shape 84"/>
        <p:cNvGrpSpPr/>
        <p:nvPr/>
      </p:nvGrpSpPr>
      <p:grpSpPr>
        <a:xfrm>
          <a:off x="0" y="0"/>
          <a:ext cx="0" cy="0"/>
          <a:chOff x="0" y="0"/>
          <a:chExt cx="0" cy="0"/>
        </a:xfrm>
      </p:grpSpPr>
      <p:sp>
        <p:nvSpPr>
          <p:cNvPr id="85" name="Google Shape;85;p15"/>
          <p:cNvSpPr/>
          <p:nvPr/>
        </p:nvSpPr>
        <p:spPr>
          <a:xfrm rot="5400000">
            <a:off x="648300" y="2234736"/>
            <a:ext cx="2067600" cy="1253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6" name="Google Shape;86;p15"/>
          <p:cNvSpPr/>
          <p:nvPr/>
        </p:nvSpPr>
        <p:spPr>
          <a:xfrm rot="10800000">
            <a:off x="722371" y="1496715"/>
            <a:ext cx="664200" cy="6642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5"/>
          <p:cNvSpPr/>
          <p:nvPr/>
        </p:nvSpPr>
        <p:spPr>
          <a:xfrm rot="5400000">
            <a:off x="7683904" y="798698"/>
            <a:ext cx="602700" cy="6027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5"/>
          <p:cNvSpPr/>
          <p:nvPr/>
        </p:nvSpPr>
        <p:spPr>
          <a:xfrm rot="5400000">
            <a:off x="7517896" y="621351"/>
            <a:ext cx="351300" cy="3513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5"/>
          <p:cNvSpPr txBox="1"/>
          <p:nvPr>
            <p:ph type="title"/>
          </p:nvPr>
        </p:nvSpPr>
        <p:spPr>
          <a:xfrm>
            <a:off x="1569765" y="2428582"/>
            <a:ext cx="4565100" cy="1202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2000">
                <a:solidFill>
                  <a:srgbClr val="434343"/>
                </a:solidFill>
                <a:latin typeface="Montserrat"/>
                <a:ea typeface="Montserrat"/>
                <a:cs typeface="Montserrat"/>
                <a:sym typeface="Montserrat"/>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0" name="Google Shape;90;p15"/>
          <p:cNvSpPr txBox="1"/>
          <p:nvPr>
            <p:ph idx="2" type="title"/>
          </p:nvPr>
        </p:nvSpPr>
        <p:spPr>
          <a:xfrm>
            <a:off x="1569775" y="3682467"/>
            <a:ext cx="2668500" cy="4689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SzPts val="4000"/>
              <a:buNone/>
              <a:defRPr sz="1500">
                <a:solidFill>
                  <a:srgbClr val="434343"/>
                </a:solidFill>
                <a:latin typeface="Bebas Neue"/>
                <a:ea typeface="Bebas Neue"/>
                <a:cs typeface="Bebas Neue"/>
                <a:sym typeface="Bebas Neue"/>
              </a:defRPr>
            </a:lvl1pPr>
            <a:lvl2pPr lvl="1">
              <a:spcBef>
                <a:spcPts val="1600"/>
              </a:spcBef>
              <a:spcAft>
                <a:spcPts val="0"/>
              </a:spcAft>
              <a:buSzPts val="4000"/>
              <a:buNone/>
              <a:defRPr>
                <a:latin typeface="Quicksand"/>
                <a:ea typeface="Quicksand"/>
                <a:cs typeface="Quicksand"/>
                <a:sym typeface="Quicksand"/>
              </a:defRPr>
            </a:lvl2pPr>
            <a:lvl3pPr lvl="2">
              <a:spcBef>
                <a:spcPts val="0"/>
              </a:spcBef>
              <a:spcAft>
                <a:spcPts val="0"/>
              </a:spcAft>
              <a:buSzPts val="4000"/>
              <a:buNone/>
              <a:defRPr>
                <a:latin typeface="Quicksand"/>
                <a:ea typeface="Quicksand"/>
                <a:cs typeface="Quicksand"/>
                <a:sym typeface="Quicksand"/>
              </a:defRPr>
            </a:lvl3pPr>
            <a:lvl4pPr lvl="3">
              <a:spcBef>
                <a:spcPts val="0"/>
              </a:spcBef>
              <a:spcAft>
                <a:spcPts val="0"/>
              </a:spcAft>
              <a:buSzPts val="4000"/>
              <a:buNone/>
              <a:defRPr>
                <a:latin typeface="Quicksand"/>
                <a:ea typeface="Quicksand"/>
                <a:cs typeface="Quicksand"/>
                <a:sym typeface="Quicksand"/>
              </a:defRPr>
            </a:lvl4pPr>
            <a:lvl5pPr lvl="4">
              <a:spcBef>
                <a:spcPts val="0"/>
              </a:spcBef>
              <a:spcAft>
                <a:spcPts val="0"/>
              </a:spcAft>
              <a:buSzPts val="4000"/>
              <a:buNone/>
              <a:defRPr>
                <a:latin typeface="Quicksand"/>
                <a:ea typeface="Quicksand"/>
                <a:cs typeface="Quicksand"/>
                <a:sym typeface="Quicksand"/>
              </a:defRPr>
            </a:lvl5pPr>
            <a:lvl6pPr lvl="5">
              <a:spcBef>
                <a:spcPts val="0"/>
              </a:spcBef>
              <a:spcAft>
                <a:spcPts val="0"/>
              </a:spcAft>
              <a:buSzPts val="4000"/>
              <a:buNone/>
              <a:defRPr>
                <a:latin typeface="Quicksand"/>
                <a:ea typeface="Quicksand"/>
                <a:cs typeface="Quicksand"/>
                <a:sym typeface="Quicksand"/>
              </a:defRPr>
            </a:lvl6pPr>
            <a:lvl7pPr lvl="6">
              <a:spcBef>
                <a:spcPts val="0"/>
              </a:spcBef>
              <a:spcAft>
                <a:spcPts val="0"/>
              </a:spcAft>
              <a:buSzPts val="4000"/>
              <a:buNone/>
              <a:defRPr>
                <a:latin typeface="Quicksand"/>
                <a:ea typeface="Quicksand"/>
                <a:cs typeface="Quicksand"/>
                <a:sym typeface="Quicksand"/>
              </a:defRPr>
            </a:lvl7pPr>
            <a:lvl8pPr lvl="7">
              <a:spcBef>
                <a:spcPts val="0"/>
              </a:spcBef>
              <a:spcAft>
                <a:spcPts val="0"/>
              </a:spcAft>
              <a:buSzPts val="4000"/>
              <a:buNone/>
              <a:defRPr>
                <a:latin typeface="Quicksand"/>
                <a:ea typeface="Quicksand"/>
                <a:cs typeface="Quicksand"/>
                <a:sym typeface="Quicksand"/>
              </a:defRPr>
            </a:lvl8pPr>
            <a:lvl9pPr lvl="8">
              <a:spcBef>
                <a:spcPts val="0"/>
              </a:spcBef>
              <a:spcAft>
                <a:spcPts val="0"/>
              </a:spcAft>
              <a:buSzPts val="4000"/>
              <a:buNone/>
              <a:defRPr>
                <a:latin typeface="Quicksand"/>
                <a:ea typeface="Quicksand"/>
                <a:cs typeface="Quicksand"/>
                <a:sym typeface="Quicksand"/>
              </a:defRPr>
            </a:lvl9pPr>
          </a:lstStyle>
          <a:p/>
        </p:txBody>
      </p:sp>
      <p:sp>
        <p:nvSpPr>
          <p:cNvPr id="91" name="Google Shape;91;p15"/>
          <p:cNvSpPr/>
          <p:nvPr/>
        </p:nvSpPr>
        <p:spPr>
          <a:xfrm>
            <a:off x="7671625" y="3682475"/>
            <a:ext cx="1500000" cy="1481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5"/>
          <p:cNvSpPr/>
          <p:nvPr/>
        </p:nvSpPr>
        <p:spPr>
          <a:xfrm>
            <a:off x="0" y="0"/>
            <a:ext cx="1500000" cy="539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 two columns">
  <p:cSld name="TITLE_AND_TWO_COLUMNS_1_1">
    <p:bg>
      <p:bgPr>
        <a:noFill/>
      </p:bgPr>
    </p:bg>
    <p:spTree>
      <p:nvGrpSpPr>
        <p:cNvPr id="93" name="Shape 93"/>
        <p:cNvGrpSpPr/>
        <p:nvPr/>
      </p:nvGrpSpPr>
      <p:grpSpPr>
        <a:xfrm>
          <a:off x="0" y="0"/>
          <a:ext cx="0" cy="0"/>
          <a:chOff x="0" y="0"/>
          <a:chExt cx="0" cy="0"/>
        </a:xfrm>
      </p:grpSpPr>
      <p:sp>
        <p:nvSpPr>
          <p:cNvPr id="94" name="Google Shape;94;p16"/>
          <p:cNvSpPr txBox="1"/>
          <p:nvPr>
            <p:ph type="title"/>
          </p:nvPr>
        </p:nvSpPr>
        <p:spPr>
          <a:xfrm>
            <a:off x="633878" y="316625"/>
            <a:ext cx="2894700" cy="105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4000"/>
              <a:buNone/>
              <a:defRPr>
                <a:solidFill>
                  <a:schemeClr val="accent1"/>
                </a:solidFill>
              </a:defRPr>
            </a:lvl1pPr>
            <a:lvl2pPr lvl="1" rtl="0">
              <a:spcBef>
                <a:spcPts val="0"/>
              </a:spcBef>
              <a:spcAft>
                <a:spcPts val="0"/>
              </a:spcAft>
              <a:buClr>
                <a:schemeClr val="accent1"/>
              </a:buClr>
              <a:buSzPts val="4000"/>
              <a:buNone/>
              <a:defRPr>
                <a:solidFill>
                  <a:schemeClr val="accent1"/>
                </a:solidFill>
              </a:defRPr>
            </a:lvl2pPr>
            <a:lvl3pPr lvl="2" rtl="0">
              <a:spcBef>
                <a:spcPts val="0"/>
              </a:spcBef>
              <a:spcAft>
                <a:spcPts val="0"/>
              </a:spcAft>
              <a:buClr>
                <a:schemeClr val="accent1"/>
              </a:buClr>
              <a:buSzPts val="4000"/>
              <a:buNone/>
              <a:defRPr>
                <a:solidFill>
                  <a:schemeClr val="accent1"/>
                </a:solidFill>
              </a:defRPr>
            </a:lvl3pPr>
            <a:lvl4pPr lvl="3" rtl="0">
              <a:spcBef>
                <a:spcPts val="0"/>
              </a:spcBef>
              <a:spcAft>
                <a:spcPts val="0"/>
              </a:spcAft>
              <a:buClr>
                <a:schemeClr val="accent1"/>
              </a:buClr>
              <a:buSzPts val="4000"/>
              <a:buNone/>
              <a:defRPr>
                <a:solidFill>
                  <a:schemeClr val="accent1"/>
                </a:solidFill>
              </a:defRPr>
            </a:lvl4pPr>
            <a:lvl5pPr lvl="4" rtl="0">
              <a:spcBef>
                <a:spcPts val="0"/>
              </a:spcBef>
              <a:spcAft>
                <a:spcPts val="0"/>
              </a:spcAft>
              <a:buClr>
                <a:schemeClr val="accent1"/>
              </a:buClr>
              <a:buSzPts val="4000"/>
              <a:buNone/>
              <a:defRPr>
                <a:solidFill>
                  <a:schemeClr val="accent1"/>
                </a:solidFill>
              </a:defRPr>
            </a:lvl5pPr>
            <a:lvl6pPr lvl="5" rtl="0">
              <a:spcBef>
                <a:spcPts val="0"/>
              </a:spcBef>
              <a:spcAft>
                <a:spcPts val="0"/>
              </a:spcAft>
              <a:buClr>
                <a:schemeClr val="accent1"/>
              </a:buClr>
              <a:buSzPts val="4000"/>
              <a:buNone/>
              <a:defRPr>
                <a:solidFill>
                  <a:schemeClr val="accent1"/>
                </a:solidFill>
              </a:defRPr>
            </a:lvl6pPr>
            <a:lvl7pPr lvl="6" rtl="0">
              <a:spcBef>
                <a:spcPts val="0"/>
              </a:spcBef>
              <a:spcAft>
                <a:spcPts val="0"/>
              </a:spcAft>
              <a:buClr>
                <a:schemeClr val="accent1"/>
              </a:buClr>
              <a:buSzPts val="4000"/>
              <a:buNone/>
              <a:defRPr>
                <a:solidFill>
                  <a:schemeClr val="accent1"/>
                </a:solidFill>
              </a:defRPr>
            </a:lvl7pPr>
            <a:lvl8pPr lvl="7" rtl="0">
              <a:spcBef>
                <a:spcPts val="0"/>
              </a:spcBef>
              <a:spcAft>
                <a:spcPts val="0"/>
              </a:spcAft>
              <a:buClr>
                <a:schemeClr val="accent1"/>
              </a:buClr>
              <a:buSzPts val="4000"/>
              <a:buNone/>
              <a:defRPr>
                <a:solidFill>
                  <a:schemeClr val="accent1"/>
                </a:solidFill>
              </a:defRPr>
            </a:lvl8pPr>
            <a:lvl9pPr lvl="8" rtl="0">
              <a:spcBef>
                <a:spcPts val="0"/>
              </a:spcBef>
              <a:spcAft>
                <a:spcPts val="0"/>
              </a:spcAft>
              <a:buClr>
                <a:schemeClr val="accent1"/>
              </a:buClr>
              <a:buSzPts val="4000"/>
              <a:buNone/>
              <a:defRPr>
                <a:solidFill>
                  <a:schemeClr val="accent1"/>
                </a:solidFill>
              </a:defRPr>
            </a:lvl9pPr>
          </a:lstStyle>
          <a:p/>
        </p:txBody>
      </p:sp>
      <p:sp>
        <p:nvSpPr>
          <p:cNvPr id="95" name="Google Shape;95;p16"/>
          <p:cNvSpPr txBox="1"/>
          <p:nvPr>
            <p:ph idx="1" type="subTitle"/>
          </p:nvPr>
        </p:nvSpPr>
        <p:spPr>
          <a:xfrm>
            <a:off x="5516915" y="3569075"/>
            <a:ext cx="2577000" cy="342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500"/>
              <a:buNone/>
              <a:defRPr b="1" sz="17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p:txBody>
      </p:sp>
      <p:sp>
        <p:nvSpPr>
          <p:cNvPr id="96" name="Google Shape;96;p16"/>
          <p:cNvSpPr txBox="1"/>
          <p:nvPr>
            <p:ph idx="2" type="subTitle"/>
          </p:nvPr>
        </p:nvSpPr>
        <p:spPr>
          <a:xfrm>
            <a:off x="5516917" y="3893673"/>
            <a:ext cx="25770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p:txBody>
      </p:sp>
      <p:sp>
        <p:nvSpPr>
          <p:cNvPr id="97" name="Google Shape;97;p16"/>
          <p:cNvSpPr txBox="1"/>
          <p:nvPr>
            <p:ph idx="3" type="subTitle"/>
          </p:nvPr>
        </p:nvSpPr>
        <p:spPr>
          <a:xfrm>
            <a:off x="612175" y="3321215"/>
            <a:ext cx="3484200" cy="1119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p:txBody>
      </p:sp>
      <p:sp>
        <p:nvSpPr>
          <p:cNvPr id="98" name="Google Shape;98;p16"/>
          <p:cNvSpPr txBox="1"/>
          <p:nvPr>
            <p:ph idx="4" type="subTitle"/>
          </p:nvPr>
        </p:nvSpPr>
        <p:spPr>
          <a:xfrm>
            <a:off x="5516938" y="1427200"/>
            <a:ext cx="2577000" cy="342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500"/>
              <a:buNone/>
              <a:defRPr b="1" sz="17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p:txBody>
      </p:sp>
      <p:sp>
        <p:nvSpPr>
          <p:cNvPr id="99" name="Google Shape;99;p16"/>
          <p:cNvSpPr txBox="1"/>
          <p:nvPr>
            <p:ph idx="5" type="subTitle"/>
          </p:nvPr>
        </p:nvSpPr>
        <p:spPr>
          <a:xfrm>
            <a:off x="5516901" y="1751754"/>
            <a:ext cx="25770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p:txBody>
      </p:sp>
      <p:sp>
        <p:nvSpPr>
          <p:cNvPr id="100" name="Google Shape;100;p16"/>
          <p:cNvSpPr/>
          <p:nvPr/>
        </p:nvSpPr>
        <p:spPr>
          <a:xfrm rot="-5400000">
            <a:off x="-383250" y="383253"/>
            <a:ext cx="1947000" cy="1180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01" name="Google Shape;101;p16"/>
          <p:cNvSpPr/>
          <p:nvPr/>
        </p:nvSpPr>
        <p:spPr>
          <a:xfrm>
            <a:off x="985750" y="1763900"/>
            <a:ext cx="410100" cy="4101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3">
  <p:cSld name="TITLE_AND_TWO_COLUMNS_1_1_1">
    <p:bg>
      <p:bgPr>
        <a:noFill/>
      </p:bgPr>
    </p:bg>
    <p:spTree>
      <p:nvGrpSpPr>
        <p:cNvPr id="102" name="Shape 102"/>
        <p:cNvGrpSpPr/>
        <p:nvPr/>
      </p:nvGrpSpPr>
      <p:grpSpPr>
        <a:xfrm>
          <a:off x="0" y="0"/>
          <a:ext cx="0" cy="0"/>
          <a:chOff x="0" y="0"/>
          <a:chExt cx="0" cy="0"/>
        </a:xfrm>
      </p:grpSpPr>
      <p:sp>
        <p:nvSpPr>
          <p:cNvPr id="103" name="Google Shape;103;p17"/>
          <p:cNvSpPr/>
          <p:nvPr/>
        </p:nvSpPr>
        <p:spPr>
          <a:xfrm>
            <a:off x="2514500" y="443475"/>
            <a:ext cx="1947000" cy="1180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04" name="Google Shape;104;p17"/>
          <p:cNvSpPr txBox="1"/>
          <p:nvPr>
            <p:ph idx="1" type="subTitle"/>
          </p:nvPr>
        </p:nvSpPr>
        <p:spPr>
          <a:xfrm>
            <a:off x="722374" y="3281968"/>
            <a:ext cx="2235600" cy="342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4"/>
              </a:buClr>
              <a:buSzPts val="1500"/>
              <a:buNone/>
              <a:defRPr b="1" sz="1700">
                <a:solidFill>
                  <a:schemeClr val="accent4"/>
                </a:solidFill>
              </a:defRPr>
            </a:lvl1pPr>
            <a:lvl2pPr lvl="1" rtl="0">
              <a:spcBef>
                <a:spcPts val="1600"/>
              </a:spcBef>
              <a:spcAft>
                <a:spcPts val="0"/>
              </a:spcAft>
              <a:buClr>
                <a:schemeClr val="accent4"/>
              </a:buClr>
              <a:buSzPts val="1500"/>
              <a:buNone/>
              <a:defRPr>
                <a:solidFill>
                  <a:schemeClr val="accent4"/>
                </a:solidFill>
              </a:defRPr>
            </a:lvl2pPr>
            <a:lvl3pPr lvl="2" rtl="0">
              <a:spcBef>
                <a:spcPts val="1600"/>
              </a:spcBef>
              <a:spcAft>
                <a:spcPts val="0"/>
              </a:spcAft>
              <a:buClr>
                <a:schemeClr val="accent4"/>
              </a:buClr>
              <a:buSzPts val="1500"/>
              <a:buNone/>
              <a:defRPr>
                <a:solidFill>
                  <a:schemeClr val="accent4"/>
                </a:solidFill>
              </a:defRPr>
            </a:lvl3pPr>
            <a:lvl4pPr lvl="3" rtl="0">
              <a:spcBef>
                <a:spcPts val="1600"/>
              </a:spcBef>
              <a:spcAft>
                <a:spcPts val="0"/>
              </a:spcAft>
              <a:buClr>
                <a:schemeClr val="accent4"/>
              </a:buClr>
              <a:buSzPts val="1500"/>
              <a:buNone/>
              <a:defRPr>
                <a:solidFill>
                  <a:schemeClr val="accent4"/>
                </a:solidFill>
              </a:defRPr>
            </a:lvl4pPr>
            <a:lvl5pPr lvl="4" rtl="0">
              <a:spcBef>
                <a:spcPts val="1600"/>
              </a:spcBef>
              <a:spcAft>
                <a:spcPts val="0"/>
              </a:spcAft>
              <a:buClr>
                <a:schemeClr val="accent4"/>
              </a:buClr>
              <a:buSzPts val="1500"/>
              <a:buNone/>
              <a:defRPr>
                <a:solidFill>
                  <a:schemeClr val="accent4"/>
                </a:solidFill>
              </a:defRPr>
            </a:lvl5pPr>
            <a:lvl6pPr lvl="5" rtl="0">
              <a:spcBef>
                <a:spcPts val="1600"/>
              </a:spcBef>
              <a:spcAft>
                <a:spcPts val="0"/>
              </a:spcAft>
              <a:buClr>
                <a:schemeClr val="accent4"/>
              </a:buClr>
              <a:buSzPts val="1500"/>
              <a:buNone/>
              <a:defRPr>
                <a:solidFill>
                  <a:schemeClr val="accent4"/>
                </a:solidFill>
              </a:defRPr>
            </a:lvl6pPr>
            <a:lvl7pPr lvl="6" rtl="0">
              <a:spcBef>
                <a:spcPts val="1600"/>
              </a:spcBef>
              <a:spcAft>
                <a:spcPts val="0"/>
              </a:spcAft>
              <a:buClr>
                <a:schemeClr val="accent4"/>
              </a:buClr>
              <a:buSzPts val="1500"/>
              <a:buNone/>
              <a:defRPr>
                <a:solidFill>
                  <a:schemeClr val="accent4"/>
                </a:solidFill>
              </a:defRPr>
            </a:lvl7pPr>
            <a:lvl8pPr lvl="7" rtl="0">
              <a:spcBef>
                <a:spcPts val="1600"/>
              </a:spcBef>
              <a:spcAft>
                <a:spcPts val="0"/>
              </a:spcAft>
              <a:buClr>
                <a:schemeClr val="accent4"/>
              </a:buClr>
              <a:buSzPts val="1500"/>
              <a:buNone/>
              <a:defRPr>
                <a:solidFill>
                  <a:schemeClr val="accent4"/>
                </a:solidFill>
              </a:defRPr>
            </a:lvl8pPr>
            <a:lvl9pPr lvl="8" rtl="0">
              <a:spcBef>
                <a:spcPts val="1600"/>
              </a:spcBef>
              <a:spcAft>
                <a:spcPts val="1600"/>
              </a:spcAft>
              <a:buClr>
                <a:schemeClr val="accent4"/>
              </a:buClr>
              <a:buSzPts val="1500"/>
              <a:buNone/>
              <a:defRPr>
                <a:solidFill>
                  <a:schemeClr val="accent4"/>
                </a:solidFill>
              </a:defRPr>
            </a:lvl9pPr>
          </a:lstStyle>
          <a:p/>
        </p:txBody>
      </p:sp>
      <p:sp>
        <p:nvSpPr>
          <p:cNvPr id="105" name="Google Shape;105;p17"/>
          <p:cNvSpPr txBox="1"/>
          <p:nvPr>
            <p:ph idx="2" type="subTitle"/>
          </p:nvPr>
        </p:nvSpPr>
        <p:spPr>
          <a:xfrm>
            <a:off x="722400" y="3627892"/>
            <a:ext cx="2235600" cy="63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4"/>
              </a:buClr>
              <a:buSzPts val="1500"/>
              <a:buNone/>
              <a:defRPr sz="1500">
                <a:solidFill>
                  <a:schemeClr val="accent4"/>
                </a:solidFill>
              </a:defRPr>
            </a:lvl1pPr>
            <a:lvl2pPr lvl="1" rtl="0">
              <a:spcBef>
                <a:spcPts val="1600"/>
              </a:spcBef>
              <a:spcAft>
                <a:spcPts val="0"/>
              </a:spcAft>
              <a:buClr>
                <a:schemeClr val="accent4"/>
              </a:buClr>
              <a:buSzPts val="1500"/>
              <a:buNone/>
              <a:defRPr>
                <a:solidFill>
                  <a:schemeClr val="accent4"/>
                </a:solidFill>
              </a:defRPr>
            </a:lvl2pPr>
            <a:lvl3pPr lvl="2" rtl="0">
              <a:spcBef>
                <a:spcPts val="1600"/>
              </a:spcBef>
              <a:spcAft>
                <a:spcPts val="0"/>
              </a:spcAft>
              <a:buClr>
                <a:schemeClr val="accent4"/>
              </a:buClr>
              <a:buSzPts val="1500"/>
              <a:buNone/>
              <a:defRPr>
                <a:solidFill>
                  <a:schemeClr val="accent4"/>
                </a:solidFill>
              </a:defRPr>
            </a:lvl3pPr>
            <a:lvl4pPr lvl="3" rtl="0">
              <a:spcBef>
                <a:spcPts val="1600"/>
              </a:spcBef>
              <a:spcAft>
                <a:spcPts val="0"/>
              </a:spcAft>
              <a:buClr>
                <a:schemeClr val="accent4"/>
              </a:buClr>
              <a:buSzPts val="1500"/>
              <a:buNone/>
              <a:defRPr>
                <a:solidFill>
                  <a:schemeClr val="accent4"/>
                </a:solidFill>
              </a:defRPr>
            </a:lvl4pPr>
            <a:lvl5pPr lvl="4" rtl="0">
              <a:spcBef>
                <a:spcPts val="1600"/>
              </a:spcBef>
              <a:spcAft>
                <a:spcPts val="0"/>
              </a:spcAft>
              <a:buClr>
                <a:schemeClr val="accent4"/>
              </a:buClr>
              <a:buSzPts val="1500"/>
              <a:buNone/>
              <a:defRPr>
                <a:solidFill>
                  <a:schemeClr val="accent4"/>
                </a:solidFill>
              </a:defRPr>
            </a:lvl5pPr>
            <a:lvl6pPr lvl="5" rtl="0">
              <a:spcBef>
                <a:spcPts val="1600"/>
              </a:spcBef>
              <a:spcAft>
                <a:spcPts val="0"/>
              </a:spcAft>
              <a:buClr>
                <a:schemeClr val="accent4"/>
              </a:buClr>
              <a:buSzPts val="1500"/>
              <a:buNone/>
              <a:defRPr>
                <a:solidFill>
                  <a:schemeClr val="accent4"/>
                </a:solidFill>
              </a:defRPr>
            </a:lvl6pPr>
            <a:lvl7pPr lvl="6" rtl="0">
              <a:spcBef>
                <a:spcPts val="1600"/>
              </a:spcBef>
              <a:spcAft>
                <a:spcPts val="0"/>
              </a:spcAft>
              <a:buClr>
                <a:schemeClr val="accent4"/>
              </a:buClr>
              <a:buSzPts val="1500"/>
              <a:buNone/>
              <a:defRPr>
                <a:solidFill>
                  <a:schemeClr val="accent4"/>
                </a:solidFill>
              </a:defRPr>
            </a:lvl7pPr>
            <a:lvl8pPr lvl="7" rtl="0">
              <a:spcBef>
                <a:spcPts val="1600"/>
              </a:spcBef>
              <a:spcAft>
                <a:spcPts val="0"/>
              </a:spcAft>
              <a:buClr>
                <a:schemeClr val="accent4"/>
              </a:buClr>
              <a:buSzPts val="1500"/>
              <a:buNone/>
              <a:defRPr>
                <a:solidFill>
                  <a:schemeClr val="accent4"/>
                </a:solidFill>
              </a:defRPr>
            </a:lvl8pPr>
            <a:lvl9pPr lvl="8" rtl="0">
              <a:spcBef>
                <a:spcPts val="1600"/>
              </a:spcBef>
              <a:spcAft>
                <a:spcPts val="1600"/>
              </a:spcAft>
              <a:buClr>
                <a:schemeClr val="accent4"/>
              </a:buClr>
              <a:buSzPts val="1500"/>
              <a:buNone/>
              <a:defRPr>
                <a:solidFill>
                  <a:schemeClr val="accent4"/>
                </a:solidFill>
              </a:defRPr>
            </a:lvl9pPr>
          </a:lstStyle>
          <a:p/>
        </p:txBody>
      </p:sp>
      <p:sp>
        <p:nvSpPr>
          <p:cNvPr id="106" name="Google Shape;106;p17"/>
          <p:cNvSpPr txBox="1"/>
          <p:nvPr>
            <p:ph idx="3" type="subTitle"/>
          </p:nvPr>
        </p:nvSpPr>
        <p:spPr>
          <a:xfrm>
            <a:off x="3454801" y="3281968"/>
            <a:ext cx="2235600" cy="342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4"/>
              </a:buClr>
              <a:buSzPts val="1500"/>
              <a:buNone/>
              <a:defRPr b="1" sz="1700">
                <a:solidFill>
                  <a:schemeClr val="accent4"/>
                </a:solidFill>
              </a:defRPr>
            </a:lvl1pPr>
            <a:lvl2pPr lvl="1" rtl="0">
              <a:spcBef>
                <a:spcPts val="1600"/>
              </a:spcBef>
              <a:spcAft>
                <a:spcPts val="0"/>
              </a:spcAft>
              <a:buClr>
                <a:schemeClr val="accent4"/>
              </a:buClr>
              <a:buSzPts val="1500"/>
              <a:buNone/>
              <a:defRPr>
                <a:solidFill>
                  <a:schemeClr val="accent4"/>
                </a:solidFill>
              </a:defRPr>
            </a:lvl2pPr>
            <a:lvl3pPr lvl="2" rtl="0">
              <a:spcBef>
                <a:spcPts val="1600"/>
              </a:spcBef>
              <a:spcAft>
                <a:spcPts val="0"/>
              </a:spcAft>
              <a:buClr>
                <a:schemeClr val="accent4"/>
              </a:buClr>
              <a:buSzPts val="1500"/>
              <a:buNone/>
              <a:defRPr>
                <a:solidFill>
                  <a:schemeClr val="accent4"/>
                </a:solidFill>
              </a:defRPr>
            </a:lvl3pPr>
            <a:lvl4pPr lvl="3" rtl="0">
              <a:spcBef>
                <a:spcPts val="1600"/>
              </a:spcBef>
              <a:spcAft>
                <a:spcPts val="0"/>
              </a:spcAft>
              <a:buClr>
                <a:schemeClr val="accent4"/>
              </a:buClr>
              <a:buSzPts val="1500"/>
              <a:buNone/>
              <a:defRPr>
                <a:solidFill>
                  <a:schemeClr val="accent4"/>
                </a:solidFill>
              </a:defRPr>
            </a:lvl4pPr>
            <a:lvl5pPr lvl="4" rtl="0">
              <a:spcBef>
                <a:spcPts val="1600"/>
              </a:spcBef>
              <a:spcAft>
                <a:spcPts val="0"/>
              </a:spcAft>
              <a:buClr>
                <a:schemeClr val="accent4"/>
              </a:buClr>
              <a:buSzPts val="1500"/>
              <a:buNone/>
              <a:defRPr>
                <a:solidFill>
                  <a:schemeClr val="accent4"/>
                </a:solidFill>
              </a:defRPr>
            </a:lvl5pPr>
            <a:lvl6pPr lvl="5" rtl="0">
              <a:spcBef>
                <a:spcPts val="1600"/>
              </a:spcBef>
              <a:spcAft>
                <a:spcPts val="0"/>
              </a:spcAft>
              <a:buClr>
                <a:schemeClr val="accent4"/>
              </a:buClr>
              <a:buSzPts val="1500"/>
              <a:buNone/>
              <a:defRPr>
                <a:solidFill>
                  <a:schemeClr val="accent4"/>
                </a:solidFill>
              </a:defRPr>
            </a:lvl6pPr>
            <a:lvl7pPr lvl="6" rtl="0">
              <a:spcBef>
                <a:spcPts val="1600"/>
              </a:spcBef>
              <a:spcAft>
                <a:spcPts val="0"/>
              </a:spcAft>
              <a:buClr>
                <a:schemeClr val="accent4"/>
              </a:buClr>
              <a:buSzPts val="1500"/>
              <a:buNone/>
              <a:defRPr>
                <a:solidFill>
                  <a:schemeClr val="accent4"/>
                </a:solidFill>
              </a:defRPr>
            </a:lvl7pPr>
            <a:lvl8pPr lvl="7" rtl="0">
              <a:spcBef>
                <a:spcPts val="1600"/>
              </a:spcBef>
              <a:spcAft>
                <a:spcPts val="0"/>
              </a:spcAft>
              <a:buClr>
                <a:schemeClr val="accent4"/>
              </a:buClr>
              <a:buSzPts val="1500"/>
              <a:buNone/>
              <a:defRPr>
                <a:solidFill>
                  <a:schemeClr val="accent4"/>
                </a:solidFill>
              </a:defRPr>
            </a:lvl8pPr>
            <a:lvl9pPr lvl="8" rtl="0">
              <a:spcBef>
                <a:spcPts val="1600"/>
              </a:spcBef>
              <a:spcAft>
                <a:spcPts val="1600"/>
              </a:spcAft>
              <a:buClr>
                <a:schemeClr val="accent4"/>
              </a:buClr>
              <a:buSzPts val="1500"/>
              <a:buNone/>
              <a:defRPr>
                <a:solidFill>
                  <a:schemeClr val="accent4"/>
                </a:solidFill>
              </a:defRPr>
            </a:lvl9pPr>
          </a:lstStyle>
          <a:p/>
        </p:txBody>
      </p:sp>
      <p:sp>
        <p:nvSpPr>
          <p:cNvPr id="107" name="Google Shape;107;p17"/>
          <p:cNvSpPr txBox="1"/>
          <p:nvPr>
            <p:ph idx="4" type="subTitle"/>
          </p:nvPr>
        </p:nvSpPr>
        <p:spPr>
          <a:xfrm>
            <a:off x="3454801" y="3639392"/>
            <a:ext cx="2235600" cy="63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4"/>
              </a:buClr>
              <a:buSzPts val="1500"/>
              <a:buNone/>
              <a:defRPr sz="1500">
                <a:solidFill>
                  <a:schemeClr val="accent4"/>
                </a:solidFill>
              </a:defRPr>
            </a:lvl1pPr>
            <a:lvl2pPr lvl="1" rtl="0">
              <a:spcBef>
                <a:spcPts val="1600"/>
              </a:spcBef>
              <a:spcAft>
                <a:spcPts val="0"/>
              </a:spcAft>
              <a:buClr>
                <a:schemeClr val="accent4"/>
              </a:buClr>
              <a:buSzPts val="1500"/>
              <a:buNone/>
              <a:defRPr>
                <a:solidFill>
                  <a:schemeClr val="accent4"/>
                </a:solidFill>
              </a:defRPr>
            </a:lvl2pPr>
            <a:lvl3pPr lvl="2" rtl="0">
              <a:spcBef>
                <a:spcPts val="1600"/>
              </a:spcBef>
              <a:spcAft>
                <a:spcPts val="0"/>
              </a:spcAft>
              <a:buClr>
                <a:schemeClr val="accent4"/>
              </a:buClr>
              <a:buSzPts val="1500"/>
              <a:buNone/>
              <a:defRPr>
                <a:solidFill>
                  <a:schemeClr val="accent4"/>
                </a:solidFill>
              </a:defRPr>
            </a:lvl3pPr>
            <a:lvl4pPr lvl="3" rtl="0">
              <a:spcBef>
                <a:spcPts val="1600"/>
              </a:spcBef>
              <a:spcAft>
                <a:spcPts val="0"/>
              </a:spcAft>
              <a:buClr>
                <a:schemeClr val="accent4"/>
              </a:buClr>
              <a:buSzPts val="1500"/>
              <a:buNone/>
              <a:defRPr>
                <a:solidFill>
                  <a:schemeClr val="accent4"/>
                </a:solidFill>
              </a:defRPr>
            </a:lvl4pPr>
            <a:lvl5pPr lvl="4" rtl="0">
              <a:spcBef>
                <a:spcPts val="1600"/>
              </a:spcBef>
              <a:spcAft>
                <a:spcPts val="0"/>
              </a:spcAft>
              <a:buClr>
                <a:schemeClr val="accent4"/>
              </a:buClr>
              <a:buSzPts val="1500"/>
              <a:buNone/>
              <a:defRPr>
                <a:solidFill>
                  <a:schemeClr val="accent4"/>
                </a:solidFill>
              </a:defRPr>
            </a:lvl5pPr>
            <a:lvl6pPr lvl="5" rtl="0">
              <a:spcBef>
                <a:spcPts val="1600"/>
              </a:spcBef>
              <a:spcAft>
                <a:spcPts val="0"/>
              </a:spcAft>
              <a:buClr>
                <a:schemeClr val="accent4"/>
              </a:buClr>
              <a:buSzPts val="1500"/>
              <a:buNone/>
              <a:defRPr>
                <a:solidFill>
                  <a:schemeClr val="accent4"/>
                </a:solidFill>
              </a:defRPr>
            </a:lvl6pPr>
            <a:lvl7pPr lvl="6" rtl="0">
              <a:spcBef>
                <a:spcPts val="1600"/>
              </a:spcBef>
              <a:spcAft>
                <a:spcPts val="0"/>
              </a:spcAft>
              <a:buClr>
                <a:schemeClr val="accent4"/>
              </a:buClr>
              <a:buSzPts val="1500"/>
              <a:buNone/>
              <a:defRPr>
                <a:solidFill>
                  <a:schemeClr val="accent4"/>
                </a:solidFill>
              </a:defRPr>
            </a:lvl7pPr>
            <a:lvl8pPr lvl="7" rtl="0">
              <a:spcBef>
                <a:spcPts val="1600"/>
              </a:spcBef>
              <a:spcAft>
                <a:spcPts val="0"/>
              </a:spcAft>
              <a:buClr>
                <a:schemeClr val="accent4"/>
              </a:buClr>
              <a:buSzPts val="1500"/>
              <a:buNone/>
              <a:defRPr>
                <a:solidFill>
                  <a:schemeClr val="accent4"/>
                </a:solidFill>
              </a:defRPr>
            </a:lvl8pPr>
            <a:lvl9pPr lvl="8" rtl="0">
              <a:spcBef>
                <a:spcPts val="1600"/>
              </a:spcBef>
              <a:spcAft>
                <a:spcPts val="1600"/>
              </a:spcAft>
              <a:buClr>
                <a:schemeClr val="accent4"/>
              </a:buClr>
              <a:buSzPts val="1500"/>
              <a:buNone/>
              <a:defRPr>
                <a:solidFill>
                  <a:schemeClr val="accent4"/>
                </a:solidFill>
              </a:defRPr>
            </a:lvl9pPr>
          </a:lstStyle>
          <a:p/>
        </p:txBody>
      </p:sp>
      <p:sp>
        <p:nvSpPr>
          <p:cNvPr id="108" name="Google Shape;108;p17"/>
          <p:cNvSpPr txBox="1"/>
          <p:nvPr>
            <p:ph idx="5" type="subTitle"/>
          </p:nvPr>
        </p:nvSpPr>
        <p:spPr>
          <a:xfrm>
            <a:off x="6186025" y="3281968"/>
            <a:ext cx="2234400" cy="342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4"/>
              </a:buClr>
              <a:buSzPts val="1500"/>
              <a:buNone/>
              <a:defRPr b="1" sz="1700">
                <a:solidFill>
                  <a:schemeClr val="accent4"/>
                </a:solidFill>
              </a:defRPr>
            </a:lvl1pPr>
            <a:lvl2pPr lvl="1" rtl="0">
              <a:spcBef>
                <a:spcPts val="1600"/>
              </a:spcBef>
              <a:spcAft>
                <a:spcPts val="0"/>
              </a:spcAft>
              <a:buClr>
                <a:schemeClr val="accent4"/>
              </a:buClr>
              <a:buSzPts val="1500"/>
              <a:buNone/>
              <a:defRPr>
                <a:solidFill>
                  <a:schemeClr val="accent4"/>
                </a:solidFill>
              </a:defRPr>
            </a:lvl2pPr>
            <a:lvl3pPr lvl="2" rtl="0">
              <a:spcBef>
                <a:spcPts val="1600"/>
              </a:spcBef>
              <a:spcAft>
                <a:spcPts val="0"/>
              </a:spcAft>
              <a:buClr>
                <a:schemeClr val="accent4"/>
              </a:buClr>
              <a:buSzPts val="1500"/>
              <a:buNone/>
              <a:defRPr>
                <a:solidFill>
                  <a:schemeClr val="accent4"/>
                </a:solidFill>
              </a:defRPr>
            </a:lvl3pPr>
            <a:lvl4pPr lvl="3" rtl="0">
              <a:spcBef>
                <a:spcPts val="1600"/>
              </a:spcBef>
              <a:spcAft>
                <a:spcPts val="0"/>
              </a:spcAft>
              <a:buClr>
                <a:schemeClr val="accent4"/>
              </a:buClr>
              <a:buSzPts val="1500"/>
              <a:buNone/>
              <a:defRPr>
                <a:solidFill>
                  <a:schemeClr val="accent4"/>
                </a:solidFill>
              </a:defRPr>
            </a:lvl4pPr>
            <a:lvl5pPr lvl="4" rtl="0">
              <a:spcBef>
                <a:spcPts val="1600"/>
              </a:spcBef>
              <a:spcAft>
                <a:spcPts val="0"/>
              </a:spcAft>
              <a:buClr>
                <a:schemeClr val="accent4"/>
              </a:buClr>
              <a:buSzPts val="1500"/>
              <a:buNone/>
              <a:defRPr>
                <a:solidFill>
                  <a:schemeClr val="accent4"/>
                </a:solidFill>
              </a:defRPr>
            </a:lvl5pPr>
            <a:lvl6pPr lvl="5" rtl="0">
              <a:spcBef>
                <a:spcPts val="1600"/>
              </a:spcBef>
              <a:spcAft>
                <a:spcPts val="0"/>
              </a:spcAft>
              <a:buClr>
                <a:schemeClr val="accent4"/>
              </a:buClr>
              <a:buSzPts val="1500"/>
              <a:buNone/>
              <a:defRPr>
                <a:solidFill>
                  <a:schemeClr val="accent4"/>
                </a:solidFill>
              </a:defRPr>
            </a:lvl6pPr>
            <a:lvl7pPr lvl="6" rtl="0">
              <a:spcBef>
                <a:spcPts val="1600"/>
              </a:spcBef>
              <a:spcAft>
                <a:spcPts val="0"/>
              </a:spcAft>
              <a:buClr>
                <a:schemeClr val="accent4"/>
              </a:buClr>
              <a:buSzPts val="1500"/>
              <a:buNone/>
              <a:defRPr>
                <a:solidFill>
                  <a:schemeClr val="accent4"/>
                </a:solidFill>
              </a:defRPr>
            </a:lvl7pPr>
            <a:lvl8pPr lvl="7" rtl="0">
              <a:spcBef>
                <a:spcPts val="1600"/>
              </a:spcBef>
              <a:spcAft>
                <a:spcPts val="0"/>
              </a:spcAft>
              <a:buClr>
                <a:schemeClr val="accent4"/>
              </a:buClr>
              <a:buSzPts val="1500"/>
              <a:buNone/>
              <a:defRPr>
                <a:solidFill>
                  <a:schemeClr val="accent4"/>
                </a:solidFill>
              </a:defRPr>
            </a:lvl8pPr>
            <a:lvl9pPr lvl="8" rtl="0">
              <a:spcBef>
                <a:spcPts val="1600"/>
              </a:spcBef>
              <a:spcAft>
                <a:spcPts val="1600"/>
              </a:spcAft>
              <a:buClr>
                <a:schemeClr val="accent4"/>
              </a:buClr>
              <a:buSzPts val="1500"/>
              <a:buNone/>
              <a:defRPr>
                <a:solidFill>
                  <a:schemeClr val="accent4"/>
                </a:solidFill>
              </a:defRPr>
            </a:lvl9pPr>
          </a:lstStyle>
          <a:p/>
        </p:txBody>
      </p:sp>
      <p:sp>
        <p:nvSpPr>
          <p:cNvPr id="109" name="Google Shape;109;p17"/>
          <p:cNvSpPr txBox="1"/>
          <p:nvPr>
            <p:ph idx="6" type="subTitle"/>
          </p:nvPr>
        </p:nvSpPr>
        <p:spPr>
          <a:xfrm>
            <a:off x="6187231" y="3639390"/>
            <a:ext cx="2234400" cy="63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4"/>
              </a:buClr>
              <a:buSzPts val="1500"/>
              <a:buNone/>
              <a:defRPr sz="1500">
                <a:solidFill>
                  <a:schemeClr val="accent4"/>
                </a:solidFill>
              </a:defRPr>
            </a:lvl1pPr>
            <a:lvl2pPr lvl="1" rtl="0">
              <a:spcBef>
                <a:spcPts val="1600"/>
              </a:spcBef>
              <a:spcAft>
                <a:spcPts val="0"/>
              </a:spcAft>
              <a:buClr>
                <a:schemeClr val="accent4"/>
              </a:buClr>
              <a:buSzPts val="1500"/>
              <a:buNone/>
              <a:defRPr>
                <a:solidFill>
                  <a:schemeClr val="accent4"/>
                </a:solidFill>
              </a:defRPr>
            </a:lvl2pPr>
            <a:lvl3pPr lvl="2" rtl="0">
              <a:spcBef>
                <a:spcPts val="1600"/>
              </a:spcBef>
              <a:spcAft>
                <a:spcPts val="0"/>
              </a:spcAft>
              <a:buClr>
                <a:schemeClr val="accent4"/>
              </a:buClr>
              <a:buSzPts val="1500"/>
              <a:buNone/>
              <a:defRPr>
                <a:solidFill>
                  <a:schemeClr val="accent4"/>
                </a:solidFill>
              </a:defRPr>
            </a:lvl3pPr>
            <a:lvl4pPr lvl="3" rtl="0">
              <a:spcBef>
                <a:spcPts val="1600"/>
              </a:spcBef>
              <a:spcAft>
                <a:spcPts val="0"/>
              </a:spcAft>
              <a:buClr>
                <a:schemeClr val="accent4"/>
              </a:buClr>
              <a:buSzPts val="1500"/>
              <a:buNone/>
              <a:defRPr>
                <a:solidFill>
                  <a:schemeClr val="accent4"/>
                </a:solidFill>
              </a:defRPr>
            </a:lvl4pPr>
            <a:lvl5pPr lvl="4" rtl="0">
              <a:spcBef>
                <a:spcPts val="1600"/>
              </a:spcBef>
              <a:spcAft>
                <a:spcPts val="0"/>
              </a:spcAft>
              <a:buClr>
                <a:schemeClr val="accent4"/>
              </a:buClr>
              <a:buSzPts val="1500"/>
              <a:buNone/>
              <a:defRPr>
                <a:solidFill>
                  <a:schemeClr val="accent4"/>
                </a:solidFill>
              </a:defRPr>
            </a:lvl5pPr>
            <a:lvl6pPr lvl="5" rtl="0">
              <a:spcBef>
                <a:spcPts val="1600"/>
              </a:spcBef>
              <a:spcAft>
                <a:spcPts val="0"/>
              </a:spcAft>
              <a:buClr>
                <a:schemeClr val="accent4"/>
              </a:buClr>
              <a:buSzPts val="1500"/>
              <a:buNone/>
              <a:defRPr>
                <a:solidFill>
                  <a:schemeClr val="accent4"/>
                </a:solidFill>
              </a:defRPr>
            </a:lvl6pPr>
            <a:lvl7pPr lvl="6" rtl="0">
              <a:spcBef>
                <a:spcPts val="1600"/>
              </a:spcBef>
              <a:spcAft>
                <a:spcPts val="0"/>
              </a:spcAft>
              <a:buClr>
                <a:schemeClr val="accent4"/>
              </a:buClr>
              <a:buSzPts val="1500"/>
              <a:buNone/>
              <a:defRPr>
                <a:solidFill>
                  <a:schemeClr val="accent4"/>
                </a:solidFill>
              </a:defRPr>
            </a:lvl7pPr>
            <a:lvl8pPr lvl="7" rtl="0">
              <a:spcBef>
                <a:spcPts val="1600"/>
              </a:spcBef>
              <a:spcAft>
                <a:spcPts val="0"/>
              </a:spcAft>
              <a:buClr>
                <a:schemeClr val="accent4"/>
              </a:buClr>
              <a:buSzPts val="1500"/>
              <a:buNone/>
              <a:defRPr>
                <a:solidFill>
                  <a:schemeClr val="accent4"/>
                </a:solidFill>
              </a:defRPr>
            </a:lvl8pPr>
            <a:lvl9pPr lvl="8" rtl="0">
              <a:spcBef>
                <a:spcPts val="1600"/>
              </a:spcBef>
              <a:spcAft>
                <a:spcPts val="1600"/>
              </a:spcAft>
              <a:buClr>
                <a:schemeClr val="accent4"/>
              </a:buClr>
              <a:buSzPts val="1500"/>
              <a:buNone/>
              <a:defRPr>
                <a:solidFill>
                  <a:schemeClr val="accent4"/>
                </a:solidFill>
              </a:defRPr>
            </a:lvl9pPr>
          </a:lstStyle>
          <a:p/>
        </p:txBody>
      </p:sp>
      <p:sp>
        <p:nvSpPr>
          <p:cNvPr id="110" name="Google Shape;110;p17"/>
          <p:cNvSpPr txBox="1"/>
          <p:nvPr>
            <p:ph hasCustomPrompt="1" type="title"/>
          </p:nvPr>
        </p:nvSpPr>
        <p:spPr>
          <a:xfrm>
            <a:off x="1418844" y="2426604"/>
            <a:ext cx="842700" cy="502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111" name="Google Shape;111;p17"/>
          <p:cNvSpPr txBox="1"/>
          <p:nvPr>
            <p:ph hasCustomPrompt="1" idx="7" type="title"/>
          </p:nvPr>
        </p:nvSpPr>
        <p:spPr>
          <a:xfrm>
            <a:off x="4151244" y="2428304"/>
            <a:ext cx="842700" cy="502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112" name="Google Shape;112;p17"/>
          <p:cNvSpPr txBox="1"/>
          <p:nvPr>
            <p:ph hasCustomPrompt="1" idx="8" type="title"/>
          </p:nvPr>
        </p:nvSpPr>
        <p:spPr>
          <a:xfrm>
            <a:off x="6883644" y="2426604"/>
            <a:ext cx="842700" cy="502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113" name="Google Shape;113;p17"/>
          <p:cNvSpPr txBox="1"/>
          <p:nvPr>
            <p:ph idx="9" type="title"/>
          </p:nvPr>
        </p:nvSpPr>
        <p:spPr>
          <a:xfrm>
            <a:off x="629898" y="312197"/>
            <a:ext cx="2353200" cy="11544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solidFill>
                  <a:srgbClr val="434343"/>
                </a:solidFill>
                <a:latin typeface="Bebas Neue"/>
                <a:ea typeface="Bebas Neue"/>
                <a:cs typeface="Bebas Neue"/>
                <a:sym typeface="Bebas Neu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14" name="Google Shape;114;p17"/>
          <p:cNvSpPr/>
          <p:nvPr/>
        </p:nvSpPr>
        <p:spPr>
          <a:xfrm>
            <a:off x="4361375" y="1336325"/>
            <a:ext cx="402300" cy="4023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text">
  <p:cSld name="TITLE_AND_TWO_COLUMNS_1_1_1_1">
    <p:bg>
      <p:bgPr>
        <a:noFill/>
      </p:bgPr>
    </p:bg>
    <p:spTree>
      <p:nvGrpSpPr>
        <p:cNvPr id="115" name="Shape 115"/>
        <p:cNvGrpSpPr/>
        <p:nvPr/>
      </p:nvGrpSpPr>
      <p:grpSpPr>
        <a:xfrm>
          <a:off x="0" y="0"/>
          <a:ext cx="0" cy="0"/>
          <a:chOff x="0" y="0"/>
          <a:chExt cx="0" cy="0"/>
        </a:xfrm>
      </p:grpSpPr>
      <p:sp>
        <p:nvSpPr>
          <p:cNvPr id="116" name="Google Shape;116;p18"/>
          <p:cNvSpPr/>
          <p:nvPr/>
        </p:nvSpPr>
        <p:spPr>
          <a:xfrm rot="-5400000">
            <a:off x="-383250" y="383253"/>
            <a:ext cx="1947000" cy="1180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17" name="Google Shape;117;p18"/>
          <p:cNvSpPr txBox="1"/>
          <p:nvPr>
            <p:ph type="title"/>
          </p:nvPr>
        </p:nvSpPr>
        <p:spPr>
          <a:xfrm>
            <a:off x="612961" y="315240"/>
            <a:ext cx="2563800" cy="1214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4000"/>
              <a:buNone/>
              <a:defRPr>
                <a:solidFill>
                  <a:schemeClr val="accent1"/>
                </a:solidFill>
              </a:defRPr>
            </a:lvl1pPr>
            <a:lvl2pPr lvl="1" rtl="0">
              <a:spcBef>
                <a:spcPts val="0"/>
              </a:spcBef>
              <a:spcAft>
                <a:spcPts val="0"/>
              </a:spcAft>
              <a:buClr>
                <a:schemeClr val="accent1"/>
              </a:buClr>
              <a:buSzPts val="4000"/>
              <a:buNone/>
              <a:defRPr>
                <a:solidFill>
                  <a:schemeClr val="accent1"/>
                </a:solidFill>
              </a:defRPr>
            </a:lvl2pPr>
            <a:lvl3pPr lvl="2" rtl="0">
              <a:spcBef>
                <a:spcPts val="0"/>
              </a:spcBef>
              <a:spcAft>
                <a:spcPts val="0"/>
              </a:spcAft>
              <a:buClr>
                <a:schemeClr val="accent1"/>
              </a:buClr>
              <a:buSzPts val="4000"/>
              <a:buNone/>
              <a:defRPr>
                <a:solidFill>
                  <a:schemeClr val="accent1"/>
                </a:solidFill>
              </a:defRPr>
            </a:lvl3pPr>
            <a:lvl4pPr lvl="3" rtl="0">
              <a:spcBef>
                <a:spcPts val="0"/>
              </a:spcBef>
              <a:spcAft>
                <a:spcPts val="0"/>
              </a:spcAft>
              <a:buClr>
                <a:schemeClr val="accent1"/>
              </a:buClr>
              <a:buSzPts val="4000"/>
              <a:buNone/>
              <a:defRPr>
                <a:solidFill>
                  <a:schemeClr val="accent1"/>
                </a:solidFill>
              </a:defRPr>
            </a:lvl4pPr>
            <a:lvl5pPr lvl="4" rtl="0">
              <a:spcBef>
                <a:spcPts val="0"/>
              </a:spcBef>
              <a:spcAft>
                <a:spcPts val="0"/>
              </a:spcAft>
              <a:buClr>
                <a:schemeClr val="accent1"/>
              </a:buClr>
              <a:buSzPts val="4000"/>
              <a:buNone/>
              <a:defRPr>
                <a:solidFill>
                  <a:schemeClr val="accent1"/>
                </a:solidFill>
              </a:defRPr>
            </a:lvl5pPr>
            <a:lvl6pPr lvl="5" rtl="0">
              <a:spcBef>
                <a:spcPts val="0"/>
              </a:spcBef>
              <a:spcAft>
                <a:spcPts val="0"/>
              </a:spcAft>
              <a:buClr>
                <a:schemeClr val="accent1"/>
              </a:buClr>
              <a:buSzPts val="4000"/>
              <a:buNone/>
              <a:defRPr>
                <a:solidFill>
                  <a:schemeClr val="accent1"/>
                </a:solidFill>
              </a:defRPr>
            </a:lvl6pPr>
            <a:lvl7pPr lvl="6" rtl="0">
              <a:spcBef>
                <a:spcPts val="0"/>
              </a:spcBef>
              <a:spcAft>
                <a:spcPts val="0"/>
              </a:spcAft>
              <a:buClr>
                <a:schemeClr val="accent1"/>
              </a:buClr>
              <a:buSzPts val="4000"/>
              <a:buNone/>
              <a:defRPr>
                <a:solidFill>
                  <a:schemeClr val="accent1"/>
                </a:solidFill>
              </a:defRPr>
            </a:lvl7pPr>
            <a:lvl8pPr lvl="7" rtl="0">
              <a:spcBef>
                <a:spcPts val="0"/>
              </a:spcBef>
              <a:spcAft>
                <a:spcPts val="0"/>
              </a:spcAft>
              <a:buClr>
                <a:schemeClr val="accent1"/>
              </a:buClr>
              <a:buSzPts val="4000"/>
              <a:buNone/>
              <a:defRPr>
                <a:solidFill>
                  <a:schemeClr val="accent1"/>
                </a:solidFill>
              </a:defRPr>
            </a:lvl8pPr>
            <a:lvl9pPr lvl="8" rtl="0">
              <a:spcBef>
                <a:spcPts val="0"/>
              </a:spcBef>
              <a:spcAft>
                <a:spcPts val="0"/>
              </a:spcAft>
              <a:buClr>
                <a:schemeClr val="accent1"/>
              </a:buClr>
              <a:buSzPts val="4000"/>
              <a:buNone/>
              <a:defRPr>
                <a:solidFill>
                  <a:schemeClr val="accent1"/>
                </a:solidFill>
              </a:defRPr>
            </a:lvl9pPr>
          </a:lstStyle>
          <a:p/>
        </p:txBody>
      </p:sp>
      <p:sp>
        <p:nvSpPr>
          <p:cNvPr id="118" name="Google Shape;118;p18"/>
          <p:cNvSpPr txBox="1"/>
          <p:nvPr>
            <p:ph idx="1" type="subTitle"/>
          </p:nvPr>
        </p:nvSpPr>
        <p:spPr>
          <a:xfrm>
            <a:off x="618829" y="2882175"/>
            <a:ext cx="2806800" cy="342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500"/>
              <a:buNone/>
              <a:defRPr b="1" sz="1700">
                <a:solidFill>
                  <a:schemeClr val="accent1"/>
                </a:solidFill>
              </a:defRPr>
            </a:lvl1pPr>
            <a:lvl2pPr lvl="1" rtl="0" algn="r">
              <a:spcBef>
                <a:spcPts val="1600"/>
              </a:spcBef>
              <a:spcAft>
                <a:spcPts val="0"/>
              </a:spcAft>
              <a:buClr>
                <a:schemeClr val="accent1"/>
              </a:buClr>
              <a:buSzPts val="1500"/>
              <a:buNone/>
              <a:defRPr>
                <a:solidFill>
                  <a:schemeClr val="accent1"/>
                </a:solidFill>
              </a:defRPr>
            </a:lvl2pPr>
            <a:lvl3pPr lvl="2" rtl="0" algn="r">
              <a:spcBef>
                <a:spcPts val="1600"/>
              </a:spcBef>
              <a:spcAft>
                <a:spcPts val="0"/>
              </a:spcAft>
              <a:buClr>
                <a:schemeClr val="accent1"/>
              </a:buClr>
              <a:buSzPts val="1500"/>
              <a:buNone/>
              <a:defRPr>
                <a:solidFill>
                  <a:schemeClr val="accent1"/>
                </a:solidFill>
              </a:defRPr>
            </a:lvl3pPr>
            <a:lvl4pPr lvl="3" rtl="0" algn="r">
              <a:spcBef>
                <a:spcPts val="1600"/>
              </a:spcBef>
              <a:spcAft>
                <a:spcPts val="0"/>
              </a:spcAft>
              <a:buClr>
                <a:schemeClr val="accent1"/>
              </a:buClr>
              <a:buSzPts val="1500"/>
              <a:buNone/>
              <a:defRPr>
                <a:solidFill>
                  <a:schemeClr val="accent1"/>
                </a:solidFill>
              </a:defRPr>
            </a:lvl4pPr>
            <a:lvl5pPr lvl="4" rtl="0" algn="r">
              <a:spcBef>
                <a:spcPts val="1600"/>
              </a:spcBef>
              <a:spcAft>
                <a:spcPts val="0"/>
              </a:spcAft>
              <a:buClr>
                <a:schemeClr val="accent1"/>
              </a:buClr>
              <a:buSzPts val="1500"/>
              <a:buNone/>
              <a:defRPr>
                <a:solidFill>
                  <a:schemeClr val="accent1"/>
                </a:solidFill>
              </a:defRPr>
            </a:lvl5pPr>
            <a:lvl6pPr lvl="5" rtl="0" algn="r">
              <a:spcBef>
                <a:spcPts val="1600"/>
              </a:spcBef>
              <a:spcAft>
                <a:spcPts val="0"/>
              </a:spcAft>
              <a:buClr>
                <a:schemeClr val="accent1"/>
              </a:buClr>
              <a:buSzPts val="1500"/>
              <a:buNone/>
              <a:defRPr>
                <a:solidFill>
                  <a:schemeClr val="accent1"/>
                </a:solidFill>
              </a:defRPr>
            </a:lvl6pPr>
            <a:lvl7pPr lvl="6" rtl="0" algn="r">
              <a:spcBef>
                <a:spcPts val="1600"/>
              </a:spcBef>
              <a:spcAft>
                <a:spcPts val="0"/>
              </a:spcAft>
              <a:buClr>
                <a:schemeClr val="accent1"/>
              </a:buClr>
              <a:buSzPts val="1500"/>
              <a:buNone/>
              <a:defRPr>
                <a:solidFill>
                  <a:schemeClr val="accent1"/>
                </a:solidFill>
              </a:defRPr>
            </a:lvl7pPr>
            <a:lvl8pPr lvl="7" rtl="0" algn="r">
              <a:spcBef>
                <a:spcPts val="1600"/>
              </a:spcBef>
              <a:spcAft>
                <a:spcPts val="0"/>
              </a:spcAft>
              <a:buClr>
                <a:schemeClr val="accent1"/>
              </a:buClr>
              <a:buSzPts val="1500"/>
              <a:buNone/>
              <a:defRPr>
                <a:solidFill>
                  <a:schemeClr val="accent1"/>
                </a:solidFill>
              </a:defRPr>
            </a:lvl8pPr>
            <a:lvl9pPr lvl="8" rtl="0" algn="r">
              <a:spcBef>
                <a:spcPts val="1600"/>
              </a:spcBef>
              <a:spcAft>
                <a:spcPts val="1600"/>
              </a:spcAft>
              <a:buClr>
                <a:schemeClr val="accent1"/>
              </a:buClr>
              <a:buSzPts val="1500"/>
              <a:buNone/>
              <a:defRPr>
                <a:solidFill>
                  <a:schemeClr val="accent1"/>
                </a:solidFill>
              </a:defRPr>
            </a:lvl9pPr>
          </a:lstStyle>
          <a:p/>
        </p:txBody>
      </p:sp>
      <p:sp>
        <p:nvSpPr>
          <p:cNvPr id="119" name="Google Shape;119;p18"/>
          <p:cNvSpPr txBox="1"/>
          <p:nvPr>
            <p:ph idx="2" type="subTitle"/>
          </p:nvPr>
        </p:nvSpPr>
        <p:spPr>
          <a:xfrm>
            <a:off x="618860" y="3199493"/>
            <a:ext cx="2806800" cy="63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500"/>
              <a:buNone/>
              <a:defRPr sz="1500">
                <a:solidFill>
                  <a:schemeClr val="accent1"/>
                </a:solidFill>
              </a:defRPr>
            </a:lvl1pPr>
            <a:lvl2pPr lvl="1" rtl="0" algn="r">
              <a:spcBef>
                <a:spcPts val="1600"/>
              </a:spcBef>
              <a:spcAft>
                <a:spcPts val="0"/>
              </a:spcAft>
              <a:buClr>
                <a:schemeClr val="accent1"/>
              </a:buClr>
              <a:buSzPts val="1500"/>
              <a:buNone/>
              <a:defRPr>
                <a:solidFill>
                  <a:schemeClr val="accent1"/>
                </a:solidFill>
              </a:defRPr>
            </a:lvl2pPr>
            <a:lvl3pPr lvl="2" rtl="0" algn="r">
              <a:spcBef>
                <a:spcPts val="1600"/>
              </a:spcBef>
              <a:spcAft>
                <a:spcPts val="0"/>
              </a:spcAft>
              <a:buClr>
                <a:schemeClr val="accent1"/>
              </a:buClr>
              <a:buSzPts val="1500"/>
              <a:buNone/>
              <a:defRPr>
                <a:solidFill>
                  <a:schemeClr val="accent1"/>
                </a:solidFill>
              </a:defRPr>
            </a:lvl3pPr>
            <a:lvl4pPr lvl="3" rtl="0" algn="r">
              <a:spcBef>
                <a:spcPts val="1600"/>
              </a:spcBef>
              <a:spcAft>
                <a:spcPts val="0"/>
              </a:spcAft>
              <a:buClr>
                <a:schemeClr val="accent1"/>
              </a:buClr>
              <a:buSzPts val="1500"/>
              <a:buNone/>
              <a:defRPr>
                <a:solidFill>
                  <a:schemeClr val="accent1"/>
                </a:solidFill>
              </a:defRPr>
            </a:lvl4pPr>
            <a:lvl5pPr lvl="4" rtl="0" algn="r">
              <a:spcBef>
                <a:spcPts val="1600"/>
              </a:spcBef>
              <a:spcAft>
                <a:spcPts val="0"/>
              </a:spcAft>
              <a:buClr>
                <a:schemeClr val="accent1"/>
              </a:buClr>
              <a:buSzPts val="1500"/>
              <a:buNone/>
              <a:defRPr>
                <a:solidFill>
                  <a:schemeClr val="accent1"/>
                </a:solidFill>
              </a:defRPr>
            </a:lvl5pPr>
            <a:lvl6pPr lvl="5" rtl="0" algn="r">
              <a:spcBef>
                <a:spcPts val="1600"/>
              </a:spcBef>
              <a:spcAft>
                <a:spcPts val="0"/>
              </a:spcAft>
              <a:buClr>
                <a:schemeClr val="accent1"/>
              </a:buClr>
              <a:buSzPts val="1500"/>
              <a:buNone/>
              <a:defRPr>
                <a:solidFill>
                  <a:schemeClr val="accent1"/>
                </a:solidFill>
              </a:defRPr>
            </a:lvl6pPr>
            <a:lvl7pPr lvl="6" rtl="0" algn="r">
              <a:spcBef>
                <a:spcPts val="1600"/>
              </a:spcBef>
              <a:spcAft>
                <a:spcPts val="0"/>
              </a:spcAft>
              <a:buClr>
                <a:schemeClr val="accent1"/>
              </a:buClr>
              <a:buSzPts val="1500"/>
              <a:buNone/>
              <a:defRPr>
                <a:solidFill>
                  <a:schemeClr val="accent1"/>
                </a:solidFill>
              </a:defRPr>
            </a:lvl7pPr>
            <a:lvl8pPr lvl="7" rtl="0" algn="r">
              <a:spcBef>
                <a:spcPts val="1600"/>
              </a:spcBef>
              <a:spcAft>
                <a:spcPts val="0"/>
              </a:spcAft>
              <a:buClr>
                <a:schemeClr val="accent1"/>
              </a:buClr>
              <a:buSzPts val="1500"/>
              <a:buNone/>
              <a:defRPr>
                <a:solidFill>
                  <a:schemeClr val="accent1"/>
                </a:solidFill>
              </a:defRPr>
            </a:lvl8pPr>
            <a:lvl9pPr lvl="8" rtl="0" algn="r">
              <a:spcBef>
                <a:spcPts val="1600"/>
              </a:spcBef>
              <a:spcAft>
                <a:spcPts val="1600"/>
              </a:spcAft>
              <a:buClr>
                <a:schemeClr val="accent1"/>
              </a:buClr>
              <a:buSzPts val="1500"/>
              <a:buNone/>
              <a:defRPr>
                <a:solidFill>
                  <a:schemeClr val="accent1"/>
                </a:solidFill>
              </a:defRPr>
            </a:lvl9pPr>
          </a:lstStyle>
          <a:p/>
        </p:txBody>
      </p:sp>
      <p:sp>
        <p:nvSpPr>
          <p:cNvPr id="120" name="Google Shape;120;p18"/>
          <p:cNvSpPr/>
          <p:nvPr/>
        </p:nvSpPr>
        <p:spPr>
          <a:xfrm>
            <a:off x="985750" y="1763900"/>
            <a:ext cx="410100" cy="4101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TITLE_AND_TWO_COLUMNS_1_1_2">
    <p:bg>
      <p:bgPr>
        <a:noFill/>
      </p:bgPr>
    </p:bg>
    <p:spTree>
      <p:nvGrpSpPr>
        <p:cNvPr id="121" name="Shape 121"/>
        <p:cNvGrpSpPr/>
        <p:nvPr/>
      </p:nvGrpSpPr>
      <p:grpSpPr>
        <a:xfrm>
          <a:off x="0" y="0"/>
          <a:ext cx="0" cy="0"/>
          <a:chOff x="0" y="0"/>
          <a:chExt cx="0" cy="0"/>
        </a:xfrm>
      </p:grpSpPr>
      <p:sp>
        <p:nvSpPr>
          <p:cNvPr id="122" name="Google Shape;122;p19"/>
          <p:cNvSpPr/>
          <p:nvPr/>
        </p:nvSpPr>
        <p:spPr>
          <a:xfrm>
            <a:off x="2514600" y="443475"/>
            <a:ext cx="1947000" cy="1180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23" name="Google Shape;123;p19"/>
          <p:cNvSpPr txBox="1"/>
          <p:nvPr>
            <p:ph type="title"/>
          </p:nvPr>
        </p:nvSpPr>
        <p:spPr>
          <a:xfrm>
            <a:off x="618574" y="319854"/>
            <a:ext cx="3081600" cy="478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4000"/>
              <a:buNone/>
              <a:defRPr>
                <a:solidFill>
                  <a:schemeClr val="accent1"/>
                </a:solidFill>
              </a:defRPr>
            </a:lvl1pPr>
            <a:lvl2pPr lvl="1" rtl="0" algn="ctr">
              <a:spcBef>
                <a:spcPts val="0"/>
              </a:spcBef>
              <a:spcAft>
                <a:spcPts val="0"/>
              </a:spcAft>
              <a:buClr>
                <a:schemeClr val="accent1"/>
              </a:buClr>
              <a:buSzPts val="4000"/>
              <a:buNone/>
              <a:defRPr>
                <a:solidFill>
                  <a:schemeClr val="accent1"/>
                </a:solidFill>
              </a:defRPr>
            </a:lvl2pPr>
            <a:lvl3pPr lvl="2" rtl="0" algn="ctr">
              <a:spcBef>
                <a:spcPts val="0"/>
              </a:spcBef>
              <a:spcAft>
                <a:spcPts val="0"/>
              </a:spcAft>
              <a:buClr>
                <a:schemeClr val="accent1"/>
              </a:buClr>
              <a:buSzPts val="4000"/>
              <a:buNone/>
              <a:defRPr>
                <a:solidFill>
                  <a:schemeClr val="accent1"/>
                </a:solidFill>
              </a:defRPr>
            </a:lvl3pPr>
            <a:lvl4pPr lvl="3" rtl="0" algn="ctr">
              <a:spcBef>
                <a:spcPts val="0"/>
              </a:spcBef>
              <a:spcAft>
                <a:spcPts val="0"/>
              </a:spcAft>
              <a:buClr>
                <a:schemeClr val="accent1"/>
              </a:buClr>
              <a:buSzPts val="4000"/>
              <a:buNone/>
              <a:defRPr>
                <a:solidFill>
                  <a:schemeClr val="accent1"/>
                </a:solidFill>
              </a:defRPr>
            </a:lvl4pPr>
            <a:lvl5pPr lvl="4" rtl="0" algn="ctr">
              <a:spcBef>
                <a:spcPts val="0"/>
              </a:spcBef>
              <a:spcAft>
                <a:spcPts val="0"/>
              </a:spcAft>
              <a:buClr>
                <a:schemeClr val="accent1"/>
              </a:buClr>
              <a:buSzPts val="4000"/>
              <a:buNone/>
              <a:defRPr>
                <a:solidFill>
                  <a:schemeClr val="accent1"/>
                </a:solidFill>
              </a:defRPr>
            </a:lvl5pPr>
            <a:lvl6pPr lvl="5" rtl="0" algn="ctr">
              <a:spcBef>
                <a:spcPts val="0"/>
              </a:spcBef>
              <a:spcAft>
                <a:spcPts val="0"/>
              </a:spcAft>
              <a:buClr>
                <a:schemeClr val="accent1"/>
              </a:buClr>
              <a:buSzPts val="4000"/>
              <a:buNone/>
              <a:defRPr>
                <a:solidFill>
                  <a:schemeClr val="accent1"/>
                </a:solidFill>
              </a:defRPr>
            </a:lvl6pPr>
            <a:lvl7pPr lvl="6" rtl="0" algn="ctr">
              <a:spcBef>
                <a:spcPts val="0"/>
              </a:spcBef>
              <a:spcAft>
                <a:spcPts val="0"/>
              </a:spcAft>
              <a:buClr>
                <a:schemeClr val="accent1"/>
              </a:buClr>
              <a:buSzPts val="4000"/>
              <a:buNone/>
              <a:defRPr>
                <a:solidFill>
                  <a:schemeClr val="accent1"/>
                </a:solidFill>
              </a:defRPr>
            </a:lvl7pPr>
            <a:lvl8pPr lvl="7" rtl="0" algn="ctr">
              <a:spcBef>
                <a:spcPts val="0"/>
              </a:spcBef>
              <a:spcAft>
                <a:spcPts val="0"/>
              </a:spcAft>
              <a:buClr>
                <a:schemeClr val="accent1"/>
              </a:buClr>
              <a:buSzPts val="4000"/>
              <a:buNone/>
              <a:defRPr>
                <a:solidFill>
                  <a:schemeClr val="accent1"/>
                </a:solidFill>
              </a:defRPr>
            </a:lvl8pPr>
            <a:lvl9pPr lvl="8" rtl="0" algn="ctr">
              <a:spcBef>
                <a:spcPts val="0"/>
              </a:spcBef>
              <a:spcAft>
                <a:spcPts val="0"/>
              </a:spcAft>
              <a:buClr>
                <a:schemeClr val="accent1"/>
              </a:buClr>
              <a:buSzPts val="4000"/>
              <a:buNone/>
              <a:defRPr>
                <a:solidFill>
                  <a:schemeClr val="accent1"/>
                </a:solidFill>
              </a:defRPr>
            </a:lvl9pPr>
          </a:lstStyle>
          <a:p/>
        </p:txBody>
      </p:sp>
      <p:sp>
        <p:nvSpPr>
          <p:cNvPr id="124" name="Google Shape;124;p19"/>
          <p:cNvSpPr txBox="1"/>
          <p:nvPr>
            <p:ph idx="1" type="subTitle"/>
          </p:nvPr>
        </p:nvSpPr>
        <p:spPr>
          <a:xfrm>
            <a:off x="6420325" y="3504676"/>
            <a:ext cx="2001300" cy="342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500"/>
              <a:buNone/>
              <a:defRPr b="1" sz="17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p:txBody>
      </p:sp>
      <p:sp>
        <p:nvSpPr>
          <p:cNvPr id="125" name="Google Shape;125;p19"/>
          <p:cNvSpPr txBox="1"/>
          <p:nvPr>
            <p:ph idx="2" type="subTitle"/>
          </p:nvPr>
        </p:nvSpPr>
        <p:spPr>
          <a:xfrm>
            <a:off x="6121832" y="3825122"/>
            <a:ext cx="2299800" cy="59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p:txBody>
      </p:sp>
      <p:sp>
        <p:nvSpPr>
          <p:cNvPr id="126" name="Google Shape;126;p19"/>
          <p:cNvSpPr txBox="1"/>
          <p:nvPr>
            <p:ph idx="3" type="subTitle"/>
          </p:nvPr>
        </p:nvSpPr>
        <p:spPr>
          <a:xfrm>
            <a:off x="917675" y="3504698"/>
            <a:ext cx="2001300" cy="342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500"/>
              <a:buNone/>
              <a:defRPr b="1" sz="17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p:txBody>
      </p:sp>
      <p:sp>
        <p:nvSpPr>
          <p:cNvPr id="127" name="Google Shape;127;p19"/>
          <p:cNvSpPr txBox="1"/>
          <p:nvPr>
            <p:ph idx="4" type="subTitle"/>
          </p:nvPr>
        </p:nvSpPr>
        <p:spPr>
          <a:xfrm>
            <a:off x="619055" y="3825126"/>
            <a:ext cx="2299800" cy="59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p:txBody>
      </p:sp>
      <p:sp>
        <p:nvSpPr>
          <p:cNvPr id="128" name="Google Shape;128;p19"/>
          <p:cNvSpPr txBox="1"/>
          <p:nvPr>
            <p:ph idx="5" type="subTitle"/>
          </p:nvPr>
        </p:nvSpPr>
        <p:spPr>
          <a:xfrm>
            <a:off x="3796524" y="3504678"/>
            <a:ext cx="2001300" cy="342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500"/>
              <a:buNone/>
              <a:defRPr b="1" sz="17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p:txBody>
      </p:sp>
      <p:sp>
        <p:nvSpPr>
          <p:cNvPr id="129" name="Google Shape;129;p19"/>
          <p:cNvSpPr txBox="1"/>
          <p:nvPr>
            <p:ph idx="6" type="subTitle"/>
          </p:nvPr>
        </p:nvSpPr>
        <p:spPr>
          <a:xfrm>
            <a:off x="3497976" y="3825120"/>
            <a:ext cx="2299800" cy="59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p:txBody>
      </p:sp>
      <p:sp>
        <p:nvSpPr>
          <p:cNvPr id="130" name="Google Shape;130;p19"/>
          <p:cNvSpPr txBox="1"/>
          <p:nvPr>
            <p:ph idx="7" type="subTitle"/>
          </p:nvPr>
        </p:nvSpPr>
        <p:spPr>
          <a:xfrm>
            <a:off x="6420325" y="2308300"/>
            <a:ext cx="2001300" cy="342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500"/>
              <a:buNone/>
              <a:defRPr b="1" sz="17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p:txBody>
      </p:sp>
      <p:sp>
        <p:nvSpPr>
          <p:cNvPr id="131" name="Google Shape;131;p19"/>
          <p:cNvSpPr txBox="1"/>
          <p:nvPr>
            <p:ph idx="8" type="subTitle"/>
          </p:nvPr>
        </p:nvSpPr>
        <p:spPr>
          <a:xfrm>
            <a:off x="6121832" y="2627840"/>
            <a:ext cx="2299800" cy="53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p:txBody>
      </p:sp>
      <p:sp>
        <p:nvSpPr>
          <p:cNvPr id="132" name="Google Shape;132;p19"/>
          <p:cNvSpPr txBox="1"/>
          <p:nvPr>
            <p:ph idx="9" type="subTitle"/>
          </p:nvPr>
        </p:nvSpPr>
        <p:spPr>
          <a:xfrm>
            <a:off x="917675" y="2308325"/>
            <a:ext cx="2001300" cy="342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500"/>
              <a:buNone/>
              <a:defRPr b="1" sz="17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p:txBody>
      </p:sp>
      <p:sp>
        <p:nvSpPr>
          <p:cNvPr id="133" name="Google Shape;133;p19"/>
          <p:cNvSpPr txBox="1"/>
          <p:nvPr>
            <p:ph idx="13" type="subTitle"/>
          </p:nvPr>
        </p:nvSpPr>
        <p:spPr>
          <a:xfrm>
            <a:off x="619055" y="2627858"/>
            <a:ext cx="2299800" cy="53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p:txBody>
      </p:sp>
      <p:sp>
        <p:nvSpPr>
          <p:cNvPr id="134" name="Google Shape;134;p19"/>
          <p:cNvSpPr txBox="1"/>
          <p:nvPr>
            <p:ph idx="14" type="subTitle"/>
          </p:nvPr>
        </p:nvSpPr>
        <p:spPr>
          <a:xfrm>
            <a:off x="3796524" y="2308300"/>
            <a:ext cx="2001300" cy="342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500"/>
              <a:buNone/>
              <a:defRPr b="1" sz="17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p:txBody>
      </p:sp>
      <p:sp>
        <p:nvSpPr>
          <p:cNvPr id="135" name="Google Shape;135;p19"/>
          <p:cNvSpPr txBox="1"/>
          <p:nvPr>
            <p:ph idx="15" type="subTitle"/>
          </p:nvPr>
        </p:nvSpPr>
        <p:spPr>
          <a:xfrm>
            <a:off x="3497976" y="2627833"/>
            <a:ext cx="2299800" cy="53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p:txBody>
      </p:sp>
      <p:sp>
        <p:nvSpPr>
          <p:cNvPr id="136" name="Google Shape;136;p19"/>
          <p:cNvSpPr/>
          <p:nvPr/>
        </p:nvSpPr>
        <p:spPr>
          <a:xfrm>
            <a:off x="4361375" y="1336325"/>
            <a:ext cx="402300" cy="4023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 three columns">
  <p:cSld name="TITLE_AND_BODY_2">
    <p:bg>
      <p:bgPr>
        <a:noFill/>
      </p:bgPr>
    </p:bg>
    <p:spTree>
      <p:nvGrpSpPr>
        <p:cNvPr id="137" name="Shape 137"/>
        <p:cNvGrpSpPr/>
        <p:nvPr/>
      </p:nvGrpSpPr>
      <p:grpSpPr>
        <a:xfrm>
          <a:off x="0" y="0"/>
          <a:ext cx="0" cy="0"/>
          <a:chOff x="0" y="0"/>
          <a:chExt cx="0" cy="0"/>
        </a:xfrm>
      </p:grpSpPr>
      <p:sp>
        <p:nvSpPr>
          <p:cNvPr id="138" name="Google Shape;138;p20"/>
          <p:cNvSpPr/>
          <p:nvPr/>
        </p:nvSpPr>
        <p:spPr>
          <a:xfrm rot="-5400000">
            <a:off x="3597600" y="-3601575"/>
            <a:ext cx="1947000" cy="914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39" name="Google Shape;139;p20"/>
          <p:cNvSpPr/>
          <p:nvPr/>
        </p:nvSpPr>
        <p:spPr>
          <a:xfrm>
            <a:off x="1362275" y="2088150"/>
            <a:ext cx="1902900" cy="22989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0"/>
          <p:cNvSpPr/>
          <p:nvPr/>
        </p:nvSpPr>
        <p:spPr>
          <a:xfrm>
            <a:off x="3611874" y="2088150"/>
            <a:ext cx="1902900" cy="22989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0"/>
          <p:cNvSpPr/>
          <p:nvPr/>
        </p:nvSpPr>
        <p:spPr>
          <a:xfrm>
            <a:off x="5873000" y="2088150"/>
            <a:ext cx="1902900" cy="22989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0"/>
          <p:cNvSpPr txBox="1"/>
          <p:nvPr>
            <p:ph type="title"/>
          </p:nvPr>
        </p:nvSpPr>
        <p:spPr>
          <a:xfrm>
            <a:off x="624000" y="318750"/>
            <a:ext cx="1627500" cy="11544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solidFill>
                  <a:srgbClr val="434343"/>
                </a:solidFill>
                <a:latin typeface="Bebas Neue"/>
                <a:ea typeface="Bebas Neue"/>
                <a:cs typeface="Bebas Neue"/>
                <a:sym typeface="Bebas Neu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43" name="Google Shape;143;p20"/>
          <p:cNvSpPr txBox="1"/>
          <p:nvPr>
            <p:ph idx="1" type="subTitle"/>
          </p:nvPr>
        </p:nvSpPr>
        <p:spPr>
          <a:xfrm>
            <a:off x="1481186" y="2935648"/>
            <a:ext cx="1699200" cy="363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b="1" sz="1700">
                <a:solidFill>
                  <a:srgbClr val="434343"/>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p:txBody>
      </p:sp>
      <p:sp>
        <p:nvSpPr>
          <p:cNvPr id="144" name="Google Shape;144;p20"/>
          <p:cNvSpPr txBox="1"/>
          <p:nvPr>
            <p:ph idx="2" type="subTitle"/>
          </p:nvPr>
        </p:nvSpPr>
        <p:spPr>
          <a:xfrm>
            <a:off x="3713725" y="2935648"/>
            <a:ext cx="1699200" cy="363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b="1" sz="1700">
                <a:solidFill>
                  <a:srgbClr val="434343"/>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p:txBody>
      </p:sp>
      <p:sp>
        <p:nvSpPr>
          <p:cNvPr id="145" name="Google Shape;145;p20"/>
          <p:cNvSpPr txBox="1"/>
          <p:nvPr>
            <p:ph idx="3" type="subTitle"/>
          </p:nvPr>
        </p:nvSpPr>
        <p:spPr>
          <a:xfrm>
            <a:off x="5963442" y="2935648"/>
            <a:ext cx="1699200" cy="363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b="1" sz="1700">
                <a:solidFill>
                  <a:srgbClr val="434343"/>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p:txBody>
      </p:sp>
      <p:sp>
        <p:nvSpPr>
          <p:cNvPr id="146" name="Google Shape;146;p20"/>
          <p:cNvSpPr txBox="1"/>
          <p:nvPr>
            <p:ph idx="4" type="subTitle"/>
          </p:nvPr>
        </p:nvSpPr>
        <p:spPr>
          <a:xfrm>
            <a:off x="4147975" y="705716"/>
            <a:ext cx="4273800" cy="63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None/>
              <a:defRPr sz="1500">
                <a:solidFill>
                  <a:srgbClr val="434343"/>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p:txBody>
      </p:sp>
      <p:sp>
        <p:nvSpPr>
          <p:cNvPr id="147" name="Google Shape;147;p20"/>
          <p:cNvSpPr txBox="1"/>
          <p:nvPr>
            <p:ph idx="5" type="subTitle"/>
          </p:nvPr>
        </p:nvSpPr>
        <p:spPr>
          <a:xfrm>
            <a:off x="1481200" y="3254975"/>
            <a:ext cx="1699200" cy="98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500">
                <a:solidFill>
                  <a:srgbClr val="434343"/>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p:txBody>
      </p:sp>
      <p:sp>
        <p:nvSpPr>
          <p:cNvPr id="148" name="Google Shape;148;p20"/>
          <p:cNvSpPr txBox="1"/>
          <p:nvPr>
            <p:ph idx="6" type="subTitle"/>
          </p:nvPr>
        </p:nvSpPr>
        <p:spPr>
          <a:xfrm>
            <a:off x="3713675" y="3254975"/>
            <a:ext cx="1699200" cy="98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500">
                <a:solidFill>
                  <a:srgbClr val="434343"/>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p:txBody>
      </p:sp>
      <p:sp>
        <p:nvSpPr>
          <p:cNvPr id="149" name="Google Shape;149;p20"/>
          <p:cNvSpPr txBox="1"/>
          <p:nvPr>
            <p:ph idx="7" type="subTitle"/>
          </p:nvPr>
        </p:nvSpPr>
        <p:spPr>
          <a:xfrm>
            <a:off x="5963612" y="3253350"/>
            <a:ext cx="1699200" cy="98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500">
                <a:solidFill>
                  <a:srgbClr val="434343"/>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no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6085069" y="1110550"/>
            <a:ext cx="2334300" cy="19137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34343"/>
              </a:buClr>
              <a:buSzPts val="2400"/>
              <a:buNone/>
              <a:defRPr sz="6000">
                <a:solidFill>
                  <a:srgbClr val="434343"/>
                </a:solidFill>
                <a:latin typeface="Bebas Neue"/>
                <a:ea typeface="Bebas Neue"/>
                <a:cs typeface="Bebas Neue"/>
                <a:sym typeface="Bebas Neue"/>
              </a:defRPr>
            </a:lvl1pPr>
            <a:lvl2pPr lvl="1" rtl="0">
              <a:spcBef>
                <a:spcPts val="0"/>
              </a:spcBef>
              <a:spcAft>
                <a:spcPts val="0"/>
              </a:spcAft>
              <a:buClr>
                <a:srgbClr val="434343"/>
              </a:buClr>
              <a:buSzPts val="2400"/>
              <a:buNone/>
              <a:defRPr sz="2400">
                <a:solidFill>
                  <a:srgbClr val="434343"/>
                </a:solidFill>
              </a:defRPr>
            </a:lvl2pPr>
            <a:lvl3pPr lvl="2" rtl="0">
              <a:spcBef>
                <a:spcPts val="0"/>
              </a:spcBef>
              <a:spcAft>
                <a:spcPts val="0"/>
              </a:spcAft>
              <a:buClr>
                <a:srgbClr val="434343"/>
              </a:buClr>
              <a:buSzPts val="2400"/>
              <a:buNone/>
              <a:defRPr sz="2400">
                <a:solidFill>
                  <a:srgbClr val="434343"/>
                </a:solidFill>
              </a:defRPr>
            </a:lvl3pPr>
            <a:lvl4pPr lvl="3" rtl="0">
              <a:spcBef>
                <a:spcPts val="0"/>
              </a:spcBef>
              <a:spcAft>
                <a:spcPts val="0"/>
              </a:spcAft>
              <a:buClr>
                <a:srgbClr val="434343"/>
              </a:buClr>
              <a:buSzPts val="2400"/>
              <a:buNone/>
              <a:defRPr sz="2400">
                <a:solidFill>
                  <a:srgbClr val="434343"/>
                </a:solidFill>
              </a:defRPr>
            </a:lvl4pPr>
            <a:lvl5pPr lvl="4" rtl="0">
              <a:spcBef>
                <a:spcPts val="0"/>
              </a:spcBef>
              <a:spcAft>
                <a:spcPts val="0"/>
              </a:spcAft>
              <a:buClr>
                <a:srgbClr val="434343"/>
              </a:buClr>
              <a:buSzPts val="2400"/>
              <a:buNone/>
              <a:defRPr sz="2400">
                <a:solidFill>
                  <a:srgbClr val="434343"/>
                </a:solidFill>
              </a:defRPr>
            </a:lvl5pPr>
            <a:lvl6pPr lvl="5" rtl="0">
              <a:spcBef>
                <a:spcPts val="0"/>
              </a:spcBef>
              <a:spcAft>
                <a:spcPts val="0"/>
              </a:spcAft>
              <a:buClr>
                <a:srgbClr val="434343"/>
              </a:buClr>
              <a:buSzPts val="2400"/>
              <a:buNone/>
              <a:defRPr sz="2400">
                <a:solidFill>
                  <a:srgbClr val="434343"/>
                </a:solidFill>
              </a:defRPr>
            </a:lvl6pPr>
            <a:lvl7pPr lvl="6" rtl="0">
              <a:spcBef>
                <a:spcPts val="0"/>
              </a:spcBef>
              <a:spcAft>
                <a:spcPts val="0"/>
              </a:spcAft>
              <a:buClr>
                <a:srgbClr val="434343"/>
              </a:buClr>
              <a:buSzPts val="2400"/>
              <a:buNone/>
              <a:defRPr sz="2400">
                <a:solidFill>
                  <a:srgbClr val="434343"/>
                </a:solidFill>
              </a:defRPr>
            </a:lvl7pPr>
            <a:lvl8pPr lvl="7" rtl="0">
              <a:spcBef>
                <a:spcPts val="0"/>
              </a:spcBef>
              <a:spcAft>
                <a:spcPts val="0"/>
              </a:spcAft>
              <a:buClr>
                <a:srgbClr val="434343"/>
              </a:buClr>
              <a:buSzPts val="2400"/>
              <a:buNone/>
              <a:defRPr sz="2400">
                <a:solidFill>
                  <a:srgbClr val="434343"/>
                </a:solidFill>
              </a:defRPr>
            </a:lvl8pPr>
            <a:lvl9pPr lvl="8" rtl="0">
              <a:spcBef>
                <a:spcPts val="0"/>
              </a:spcBef>
              <a:spcAft>
                <a:spcPts val="0"/>
              </a:spcAft>
              <a:buClr>
                <a:srgbClr val="434343"/>
              </a:buClr>
              <a:buSzPts val="2400"/>
              <a:buNone/>
              <a:defRPr sz="2400">
                <a:solidFill>
                  <a:srgbClr val="434343"/>
                </a:solidFill>
              </a:defRPr>
            </a:lvl9pPr>
          </a:lstStyle>
          <a:p/>
        </p:txBody>
      </p:sp>
      <p:sp>
        <p:nvSpPr>
          <p:cNvPr id="13" name="Google Shape;13;p3"/>
          <p:cNvSpPr txBox="1"/>
          <p:nvPr>
            <p:ph idx="1" type="subTitle"/>
          </p:nvPr>
        </p:nvSpPr>
        <p:spPr>
          <a:xfrm>
            <a:off x="4231500" y="3294556"/>
            <a:ext cx="3737100" cy="872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500"/>
              <a:buNone/>
              <a:defRPr sz="1500">
                <a:solidFill>
                  <a:schemeClr val="accent1"/>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p:txBody>
      </p:sp>
      <p:sp>
        <p:nvSpPr>
          <p:cNvPr id="14" name="Google Shape;14;p3"/>
          <p:cNvSpPr txBox="1"/>
          <p:nvPr>
            <p:ph hasCustomPrompt="1" idx="2" type="title"/>
          </p:nvPr>
        </p:nvSpPr>
        <p:spPr>
          <a:xfrm>
            <a:off x="4633488" y="539489"/>
            <a:ext cx="2805600" cy="1941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0000"/>
              <a:buNone/>
              <a:defRPr sz="15000">
                <a:solidFill>
                  <a:schemeClr val="accent3"/>
                </a:solidFill>
              </a:defRPr>
            </a:lvl1pPr>
            <a:lvl2pPr lvl="1" rtl="0" algn="ctr">
              <a:spcBef>
                <a:spcPts val="0"/>
              </a:spcBef>
              <a:spcAft>
                <a:spcPts val="0"/>
              </a:spcAft>
              <a:buClr>
                <a:schemeClr val="accent1"/>
              </a:buClr>
              <a:buSzPts val="20000"/>
              <a:buNone/>
              <a:defRPr sz="20000">
                <a:solidFill>
                  <a:schemeClr val="accent1"/>
                </a:solidFill>
              </a:defRPr>
            </a:lvl2pPr>
            <a:lvl3pPr lvl="2" rtl="0" algn="ctr">
              <a:spcBef>
                <a:spcPts val="0"/>
              </a:spcBef>
              <a:spcAft>
                <a:spcPts val="0"/>
              </a:spcAft>
              <a:buClr>
                <a:schemeClr val="accent1"/>
              </a:buClr>
              <a:buSzPts val="20000"/>
              <a:buNone/>
              <a:defRPr sz="20000">
                <a:solidFill>
                  <a:schemeClr val="accent1"/>
                </a:solidFill>
              </a:defRPr>
            </a:lvl3pPr>
            <a:lvl4pPr lvl="3" rtl="0" algn="ctr">
              <a:spcBef>
                <a:spcPts val="0"/>
              </a:spcBef>
              <a:spcAft>
                <a:spcPts val="0"/>
              </a:spcAft>
              <a:buClr>
                <a:schemeClr val="accent1"/>
              </a:buClr>
              <a:buSzPts val="20000"/>
              <a:buNone/>
              <a:defRPr sz="20000">
                <a:solidFill>
                  <a:schemeClr val="accent1"/>
                </a:solidFill>
              </a:defRPr>
            </a:lvl4pPr>
            <a:lvl5pPr lvl="4" rtl="0" algn="ctr">
              <a:spcBef>
                <a:spcPts val="0"/>
              </a:spcBef>
              <a:spcAft>
                <a:spcPts val="0"/>
              </a:spcAft>
              <a:buClr>
                <a:schemeClr val="accent1"/>
              </a:buClr>
              <a:buSzPts val="20000"/>
              <a:buNone/>
              <a:defRPr sz="20000">
                <a:solidFill>
                  <a:schemeClr val="accent1"/>
                </a:solidFill>
              </a:defRPr>
            </a:lvl5pPr>
            <a:lvl6pPr lvl="5" rtl="0" algn="ctr">
              <a:spcBef>
                <a:spcPts val="0"/>
              </a:spcBef>
              <a:spcAft>
                <a:spcPts val="0"/>
              </a:spcAft>
              <a:buClr>
                <a:schemeClr val="accent1"/>
              </a:buClr>
              <a:buSzPts val="20000"/>
              <a:buNone/>
              <a:defRPr sz="20000">
                <a:solidFill>
                  <a:schemeClr val="accent1"/>
                </a:solidFill>
              </a:defRPr>
            </a:lvl6pPr>
            <a:lvl7pPr lvl="6" rtl="0" algn="ctr">
              <a:spcBef>
                <a:spcPts val="0"/>
              </a:spcBef>
              <a:spcAft>
                <a:spcPts val="0"/>
              </a:spcAft>
              <a:buClr>
                <a:schemeClr val="accent1"/>
              </a:buClr>
              <a:buSzPts val="20000"/>
              <a:buNone/>
              <a:defRPr sz="20000">
                <a:solidFill>
                  <a:schemeClr val="accent1"/>
                </a:solidFill>
              </a:defRPr>
            </a:lvl7pPr>
            <a:lvl8pPr lvl="7" rtl="0" algn="ctr">
              <a:spcBef>
                <a:spcPts val="0"/>
              </a:spcBef>
              <a:spcAft>
                <a:spcPts val="0"/>
              </a:spcAft>
              <a:buClr>
                <a:schemeClr val="accent1"/>
              </a:buClr>
              <a:buSzPts val="20000"/>
              <a:buNone/>
              <a:defRPr sz="20000">
                <a:solidFill>
                  <a:schemeClr val="accent1"/>
                </a:solidFill>
              </a:defRPr>
            </a:lvl8pPr>
            <a:lvl9pPr lvl="8" rtl="0" algn="ctr">
              <a:spcBef>
                <a:spcPts val="0"/>
              </a:spcBef>
              <a:spcAft>
                <a:spcPts val="0"/>
              </a:spcAft>
              <a:buClr>
                <a:schemeClr val="accent1"/>
              </a:buClr>
              <a:buSzPts val="20000"/>
              <a:buNone/>
              <a:defRPr sz="20000">
                <a:solidFill>
                  <a:schemeClr val="accent1"/>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4">
  <p:cSld name="TITLE_AND_TWO_COLUMNS_1_1_3">
    <p:bg>
      <p:bgPr>
        <a:noFill/>
      </p:bgPr>
    </p:bg>
    <p:spTree>
      <p:nvGrpSpPr>
        <p:cNvPr id="150" name="Shape 150"/>
        <p:cNvGrpSpPr/>
        <p:nvPr/>
      </p:nvGrpSpPr>
      <p:grpSpPr>
        <a:xfrm>
          <a:off x="0" y="0"/>
          <a:ext cx="0" cy="0"/>
          <a:chOff x="0" y="0"/>
          <a:chExt cx="0" cy="0"/>
        </a:xfrm>
      </p:grpSpPr>
      <p:sp>
        <p:nvSpPr>
          <p:cNvPr id="151" name="Google Shape;151;p21"/>
          <p:cNvSpPr/>
          <p:nvPr/>
        </p:nvSpPr>
        <p:spPr>
          <a:xfrm>
            <a:off x="0" y="2116000"/>
            <a:ext cx="3049800" cy="30273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1"/>
          <p:cNvSpPr/>
          <p:nvPr/>
        </p:nvSpPr>
        <p:spPr>
          <a:xfrm>
            <a:off x="6087300" y="2116000"/>
            <a:ext cx="3049800" cy="30273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1"/>
          <p:cNvSpPr/>
          <p:nvPr/>
        </p:nvSpPr>
        <p:spPr>
          <a:xfrm>
            <a:off x="2514500" y="443475"/>
            <a:ext cx="1947000" cy="1180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4" name="Google Shape;154;p21"/>
          <p:cNvSpPr txBox="1"/>
          <p:nvPr>
            <p:ph type="title"/>
          </p:nvPr>
        </p:nvSpPr>
        <p:spPr>
          <a:xfrm>
            <a:off x="619047" y="318788"/>
            <a:ext cx="3391800" cy="105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4000"/>
              <a:buNone/>
              <a:defRPr>
                <a:solidFill>
                  <a:schemeClr val="accent1"/>
                </a:solidFill>
              </a:defRPr>
            </a:lvl1pPr>
            <a:lvl2pPr lvl="1" rtl="0">
              <a:spcBef>
                <a:spcPts val="0"/>
              </a:spcBef>
              <a:spcAft>
                <a:spcPts val="0"/>
              </a:spcAft>
              <a:buClr>
                <a:schemeClr val="accent1"/>
              </a:buClr>
              <a:buSzPts val="4000"/>
              <a:buNone/>
              <a:defRPr>
                <a:solidFill>
                  <a:schemeClr val="accent1"/>
                </a:solidFill>
              </a:defRPr>
            </a:lvl2pPr>
            <a:lvl3pPr lvl="2" rtl="0">
              <a:spcBef>
                <a:spcPts val="0"/>
              </a:spcBef>
              <a:spcAft>
                <a:spcPts val="0"/>
              </a:spcAft>
              <a:buClr>
                <a:schemeClr val="accent1"/>
              </a:buClr>
              <a:buSzPts val="4000"/>
              <a:buNone/>
              <a:defRPr>
                <a:solidFill>
                  <a:schemeClr val="accent1"/>
                </a:solidFill>
              </a:defRPr>
            </a:lvl3pPr>
            <a:lvl4pPr lvl="3" rtl="0">
              <a:spcBef>
                <a:spcPts val="0"/>
              </a:spcBef>
              <a:spcAft>
                <a:spcPts val="0"/>
              </a:spcAft>
              <a:buClr>
                <a:schemeClr val="accent1"/>
              </a:buClr>
              <a:buSzPts val="4000"/>
              <a:buNone/>
              <a:defRPr>
                <a:solidFill>
                  <a:schemeClr val="accent1"/>
                </a:solidFill>
              </a:defRPr>
            </a:lvl4pPr>
            <a:lvl5pPr lvl="4" rtl="0">
              <a:spcBef>
                <a:spcPts val="0"/>
              </a:spcBef>
              <a:spcAft>
                <a:spcPts val="0"/>
              </a:spcAft>
              <a:buClr>
                <a:schemeClr val="accent1"/>
              </a:buClr>
              <a:buSzPts val="4000"/>
              <a:buNone/>
              <a:defRPr>
                <a:solidFill>
                  <a:schemeClr val="accent1"/>
                </a:solidFill>
              </a:defRPr>
            </a:lvl5pPr>
            <a:lvl6pPr lvl="5" rtl="0">
              <a:spcBef>
                <a:spcPts val="0"/>
              </a:spcBef>
              <a:spcAft>
                <a:spcPts val="0"/>
              </a:spcAft>
              <a:buClr>
                <a:schemeClr val="accent1"/>
              </a:buClr>
              <a:buSzPts val="4000"/>
              <a:buNone/>
              <a:defRPr>
                <a:solidFill>
                  <a:schemeClr val="accent1"/>
                </a:solidFill>
              </a:defRPr>
            </a:lvl6pPr>
            <a:lvl7pPr lvl="6" rtl="0">
              <a:spcBef>
                <a:spcPts val="0"/>
              </a:spcBef>
              <a:spcAft>
                <a:spcPts val="0"/>
              </a:spcAft>
              <a:buClr>
                <a:schemeClr val="accent1"/>
              </a:buClr>
              <a:buSzPts val="4000"/>
              <a:buNone/>
              <a:defRPr>
                <a:solidFill>
                  <a:schemeClr val="accent1"/>
                </a:solidFill>
              </a:defRPr>
            </a:lvl7pPr>
            <a:lvl8pPr lvl="7" rtl="0">
              <a:spcBef>
                <a:spcPts val="0"/>
              </a:spcBef>
              <a:spcAft>
                <a:spcPts val="0"/>
              </a:spcAft>
              <a:buClr>
                <a:schemeClr val="accent1"/>
              </a:buClr>
              <a:buSzPts val="4000"/>
              <a:buNone/>
              <a:defRPr>
                <a:solidFill>
                  <a:schemeClr val="accent1"/>
                </a:solidFill>
              </a:defRPr>
            </a:lvl8pPr>
            <a:lvl9pPr lvl="8" rtl="0">
              <a:spcBef>
                <a:spcPts val="0"/>
              </a:spcBef>
              <a:spcAft>
                <a:spcPts val="0"/>
              </a:spcAft>
              <a:buClr>
                <a:schemeClr val="accent1"/>
              </a:buClr>
              <a:buSzPts val="4000"/>
              <a:buNone/>
              <a:defRPr>
                <a:solidFill>
                  <a:schemeClr val="accent1"/>
                </a:solidFill>
              </a:defRPr>
            </a:lvl9pPr>
          </a:lstStyle>
          <a:p/>
        </p:txBody>
      </p:sp>
      <p:sp>
        <p:nvSpPr>
          <p:cNvPr id="155" name="Google Shape;155;p21"/>
          <p:cNvSpPr txBox="1"/>
          <p:nvPr>
            <p:ph idx="1" type="subTitle"/>
          </p:nvPr>
        </p:nvSpPr>
        <p:spPr>
          <a:xfrm>
            <a:off x="3690012" y="3171795"/>
            <a:ext cx="1757100" cy="342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500"/>
              <a:buNone/>
              <a:defRPr b="1" sz="17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p:txBody>
      </p:sp>
      <p:sp>
        <p:nvSpPr>
          <p:cNvPr id="156" name="Google Shape;156;p21"/>
          <p:cNvSpPr txBox="1"/>
          <p:nvPr>
            <p:ph idx="2" type="subTitle"/>
          </p:nvPr>
        </p:nvSpPr>
        <p:spPr>
          <a:xfrm>
            <a:off x="3690010" y="3499218"/>
            <a:ext cx="1757100" cy="87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p:txBody>
      </p:sp>
      <p:sp>
        <p:nvSpPr>
          <p:cNvPr id="157" name="Google Shape;157;p21"/>
          <p:cNvSpPr txBox="1"/>
          <p:nvPr>
            <p:ph idx="3" type="subTitle"/>
          </p:nvPr>
        </p:nvSpPr>
        <p:spPr>
          <a:xfrm>
            <a:off x="613800" y="3174774"/>
            <a:ext cx="1757100" cy="342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500"/>
              <a:buNone/>
              <a:defRPr b="1" sz="17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p:txBody>
      </p:sp>
      <p:sp>
        <p:nvSpPr>
          <p:cNvPr id="158" name="Google Shape;158;p21"/>
          <p:cNvSpPr txBox="1"/>
          <p:nvPr>
            <p:ph idx="4" type="subTitle"/>
          </p:nvPr>
        </p:nvSpPr>
        <p:spPr>
          <a:xfrm>
            <a:off x="613625" y="3495810"/>
            <a:ext cx="1757100" cy="87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p:txBody>
      </p:sp>
      <p:sp>
        <p:nvSpPr>
          <p:cNvPr id="159" name="Google Shape;159;p21"/>
          <p:cNvSpPr txBox="1"/>
          <p:nvPr>
            <p:ph idx="5" type="subTitle"/>
          </p:nvPr>
        </p:nvSpPr>
        <p:spPr>
          <a:xfrm>
            <a:off x="6767159" y="3479196"/>
            <a:ext cx="1757100" cy="342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500"/>
              <a:buNone/>
              <a:defRPr b="1" sz="17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p:txBody>
      </p:sp>
      <p:sp>
        <p:nvSpPr>
          <p:cNvPr id="160" name="Google Shape;160;p21"/>
          <p:cNvSpPr txBox="1"/>
          <p:nvPr>
            <p:ph idx="6" type="subTitle"/>
          </p:nvPr>
        </p:nvSpPr>
        <p:spPr>
          <a:xfrm>
            <a:off x="6767129" y="3794675"/>
            <a:ext cx="1757100" cy="80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p:txBody>
      </p:sp>
      <p:sp>
        <p:nvSpPr>
          <p:cNvPr id="161" name="Google Shape;161;p21"/>
          <p:cNvSpPr txBox="1"/>
          <p:nvPr>
            <p:ph idx="7" type="subTitle"/>
          </p:nvPr>
        </p:nvSpPr>
        <p:spPr>
          <a:xfrm>
            <a:off x="4132673" y="2693854"/>
            <a:ext cx="807600" cy="807600"/>
          </a:xfrm>
          <a:prstGeom prst="rect">
            <a:avLst/>
          </a:prstGeom>
        </p:spPr>
        <p:txBody>
          <a:bodyPr anchorCtr="0" anchor="t" bIns="91425" lIns="91425" spcFirstLastPara="1" rIns="91425" wrap="square" tIns="91425">
            <a:noAutofit/>
          </a:bodyPr>
          <a:lstStyle>
            <a:lvl1pPr lvl="0" algn="ctr">
              <a:spcBef>
                <a:spcPts val="0"/>
              </a:spcBef>
              <a:spcAft>
                <a:spcPts val="0"/>
              </a:spcAft>
              <a:buSzPts val="1500"/>
              <a:buNone/>
              <a:defRPr b="1" sz="3000"/>
            </a:lvl1pPr>
            <a:lvl2pPr lvl="1">
              <a:spcBef>
                <a:spcPts val="1600"/>
              </a:spcBef>
              <a:spcAft>
                <a:spcPts val="0"/>
              </a:spcAft>
              <a:buSzPts val="1500"/>
              <a:buNone/>
              <a:defRPr/>
            </a:lvl2pPr>
            <a:lvl3pPr lvl="2">
              <a:spcBef>
                <a:spcPts val="1600"/>
              </a:spcBef>
              <a:spcAft>
                <a:spcPts val="0"/>
              </a:spcAft>
              <a:buSzPts val="1500"/>
              <a:buNone/>
              <a:defRPr/>
            </a:lvl3pPr>
            <a:lvl4pPr lvl="3">
              <a:spcBef>
                <a:spcPts val="1600"/>
              </a:spcBef>
              <a:spcAft>
                <a:spcPts val="0"/>
              </a:spcAft>
              <a:buSzPts val="1500"/>
              <a:buNone/>
              <a:defRPr/>
            </a:lvl4pPr>
            <a:lvl5pPr lvl="4">
              <a:spcBef>
                <a:spcPts val="1600"/>
              </a:spcBef>
              <a:spcAft>
                <a:spcPts val="0"/>
              </a:spcAft>
              <a:buSzPts val="1500"/>
              <a:buNone/>
              <a:defRPr/>
            </a:lvl5pPr>
            <a:lvl6pPr lvl="5">
              <a:spcBef>
                <a:spcPts val="1600"/>
              </a:spcBef>
              <a:spcAft>
                <a:spcPts val="0"/>
              </a:spcAft>
              <a:buSzPts val="1500"/>
              <a:buNone/>
              <a:defRPr/>
            </a:lvl6pPr>
            <a:lvl7pPr lvl="6">
              <a:spcBef>
                <a:spcPts val="1600"/>
              </a:spcBef>
              <a:spcAft>
                <a:spcPts val="0"/>
              </a:spcAft>
              <a:buSzPts val="1500"/>
              <a:buNone/>
              <a:defRPr/>
            </a:lvl7pPr>
            <a:lvl8pPr lvl="7">
              <a:spcBef>
                <a:spcPts val="1600"/>
              </a:spcBef>
              <a:spcAft>
                <a:spcPts val="0"/>
              </a:spcAft>
              <a:buSzPts val="1500"/>
              <a:buNone/>
              <a:defRPr/>
            </a:lvl8pPr>
            <a:lvl9pPr lvl="8">
              <a:spcBef>
                <a:spcPts val="1600"/>
              </a:spcBef>
              <a:spcAft>
                <a:spcPts val="1600"/>
              </a:spcAft>
              <a:buSzPts val="1500"/>
              <a:buNone/>
              <a:defRPr/>
            </a:lvl9pPr>
          </a:lstStyle>
          <a:p/>
        </p:txBody>
      </p:sp>
      <p:sp>
        <p:nvSpPr>
          <p:cNvPr id="162" name="Google Shape;162;p21"/>
          <p:cNvSpPr txBox="1"/>
          <p:nvPr>
            <p:ph idx="8" type="subTitle"/>
          </p:nvPr>
        </p:nvSpPr>
        <p:spPr>
          <a:xfrm>
            <a:off x="7214954" y="2693854"/>
            <a:ext cx="807600" cy="80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b="1" sz="3000"/>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p:txBody>
      </p:sp>
      <p:sp>
        <p:nvSpPr>
          <p:cNvPr id="163" name="Google Shape;163;p21"/>
          <p:cNvSpPr txBox="1"/>
          <p:nvPr>
            <p:ph idx="9" type="subTitle"/>
          </p:nvPr>
        </p:nvSpPr>
        <p:spPr>
          <a:xfrm>
            <a:off x="1088375" y="2693854"/>
            <a:ext cx="807600" cy="80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b="1" sz="3000"/>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numbers">
  <p:cSld name="BIG_NUMBER_1">
    <p:bg>
      <p:bgPr>
        <a:noFill/>
      </p:bgPr>
    </p:bg>
    <p:spTree>
      <p:nvGrpSpPr>
        <p:cNvPr id="164" name="Shape 164"/>
        <p:cNvGrpSpPr/>
        <p:nvPr/>
      </p:nvGrpSpPr>
      <p:grpSpPr>
        <a:xfrm>
          <a:off x="0" y="0"/>
          <a:ext cx="0" cy="0"/>
          <a:chOff x="0" y="0"/>
          <a:chExt cx="0" cy="0"/>
        </a:xfrm>
      </p:grpSpPr>
      <p:sp>
        <p:nvSpPr>
          <p:cNvPr id="165" name="Google Shape;165;p22"/>
          <p:cNvSpPr/>
          <p:nvPr/>
        </p:nvSpPr>
        <p:spPr>
          <a:xfrm rot="-5400000">
            <a:off x="3597600" y="-3601575"/>
            <a:ext cx="1947000" cy="914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66" name="Google Shape;166;p22"/>
          <p:cNvSpPr txBox="1"/>
          <p:nvPr>
            <p:ph idx="1" type="subTitle"/>
          </p:nvPr>
        </p:nvSpPr>
        <p:spPr>
          <a:xfrm>
            <a:off x="623289" y="2982593"/>
            <a:ext cx="2235600" cy="342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4"/>
              </a:buClr>
              <a:buSzPts val="1500"/>
              <a:buNone/>
              <a:defRPr b="1" sz="1700">
                <a:solidFill>
                  <a:schemeClr val="accent4"/>
                </a:solidFill>
              </a:defRPr>
            </a:lvl1pPr>
            <a:lvl2pPr lvl="1" rtl="0">
              <a:spcBef>
                <a:spcPts val="1600"/>
              </a:spcBef>
              <a:spcAft>
                <a:spcPts val="0"/>
              </a:spcAft>
              <a:buClr>
                <a:schemeClr val="accent4"/>
              </a:buClr>
              <a:buSzPts val="1500"/>
              <a:buNone/>
              <a:defRPr>
                <a:solidFill>
                  <a:schemeClr val="accent4"/>
                </a:solidFill>
              </a:defRPr>
            </a:lvl2pPr>
            <a:lvl3pPr lvl="2" rtl="0">
              <a:spcBef>
                <a:spcPts val="1600"/>
              </a:spcBef>
              <a:spcAft>
                <a:spcPts val="0"/>
              </a:spcAft>
              <a:buClr>
                <a:schemeClr val="accent4"/>
              </a:buClr>
              <a:buSzPts val="1500"/>
              <a:buNone/>
              <a:defRPr>
                <a:solidFill>
                  <a:schemeClr val="accent4"/>
                </a:solidFill>
              </a:defRPr>
            </a:lvl3pPr>
            <a:lvl4pPr lvl="3" rtl="0">
              <a:spcBef>
                <a:spcPts val="1600"/>
              </a:spcBef>
              <a:spcAft>
                <a:spcPts val="0"/>
              </a:spcAft>
              <a:buClr>
                <a:schemeClr val="accent4"/>
              </a:buClr>
              <a:buSzPts val="1500"/>
              <a:buNone/>
              <a:defRPr>
                <a:solidFill>
                  <a:schemeClr val="accent4"/>
                </a:solidFill>
              </a:defRPr>
            </a:lvl4pPr>
            <a:lvl5pPr lvl="4" rtl="0">
              <a:spcBef>
                <a:spcPts val="1600"/>
              </a:spcBef>
              <a:spcAft>
                <a:spcPts val="0"/>
              </a:spcAft>
              <a:buClr>
                <a:schemeClr val="accent4"/>
              </a:buClr>
              <a:buSzPts val="1500"/>
              <a:buNone/>
              <a:defRPr>
                <a:solidFill>
                  <a:schemeClr val="accent4"/>
                </a:solidFill>
              </a:defRPr>
            </a:lvl5pPr>
            <a:lvl6pPr lvl="5" rtl="0">
              <a:spcBef>
                <a:spcPts val="1600"/>
              </a:spcBef>
              <a:spcAft>
                <a:spcPts val="0"/>
              </a:spcAft>
              <a:buClr>
                <a:schemeClr val="accent4"/>
              </a:buClr>
              <a:buSzPts val="1500"/>
              <a:buNone/>
              <a:defRPr>
                <a:solidFill>
                  <a:schemeClr val="accent4"/>
                </a:solidFill>
              </a:defRPr>
            </a:lvl6pPr>
            <a:lvl7pPr lvl="6" rtl="0">
              <a:spcBef>
                <a:spcPts val="1600"/>
              </a:spcBef>
              <a:spcAft>
                <a:spcPts val="0"/>
              </a:spcAft>
              <a:buClr>
                <a:schemeClr val="accent4"/>
              </a:buClr>
              <a:buSzPts val="1500"/>
              <a:buNone/>
              <a:defRPr>
                <a:solidFill>
                  <a:schemeClr val="accent4"/>
                </a:solidFill>
              </a:defRPr>
            </a:lvl7pPr>
            <a:lvl8pPr lvl="7" rtl="0">
              <a:spcBef>
                <a:spcPts val="1600"/>
              </a:spcBef>
              <a:spcAft>
                <a:spcPts val="0"/>
              </a:spcAft>
              <a:buClr>
                <a:schemeClr val="accent4"/>
              </a:buClr>
              <a:buSzPts val="1500"/>
              <a:buNone/>
              <a:defRPr>
                <a:solidFill>
                  <a:schemeClr val="accent4"/>
                </a:solidFill>
              </a:defRPr>
            </a:lvl8pPr>
            <a:lvl9pPr lvl="8" rtl="0">
              <a:spcBef>
                <a:spcPts val="1600"/>
              </a:spcBef>
              <a:spcAft>
                <a:spcPts val="1600"/>
              </a:spcAft>
              <a:buClr>
                <a:schemeClr val="accent4"/>
              </a:buClr>
              <a:buSzPts val="1500"/>
              <a:buNone/>
              <a:defRPr>
                <a:solidFill>
                  <a:schemeClr val="accent4"/>
                </a:solidFill>
              </a:defRPr>
            </a:lvl9pPr>
          </a:lstStyle>
          <a:p/>
        </p:txBody>
      </p:sp>
      <p:sp>
        <p:nvSpPr>
          <p:cNvPr id="167" name="Google Shape;167;p22"/>
          <p:cNvSpPr txBox="1"/>
          <p:nvPr>
            <p:ph idx="2" type="subTitle"/>
          </p:nvPr>
        </p:nvSpPr>
        <p:spPr>
          <a:xfrm>
            <a:off x="623315" y="3285135"/>
            <a:ext cx="2235600" cy="117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4"/>
              </a:buClr>
              <a:buSzPts val="1500"/>
              <a:buNone/>
              <a:defRPr sz="1500">
                <a:solidFill>
                  <a:schemeClr val="accent1"/>
                </a:solidFill>
              </a:defRPr>
            </a:lvl1pPr>
            <a:lvl2pPr lvl="1" rtl="0">
              <a:spcBef>
                <a:spcPts val="1600"/>
              </a:spcBef>
              <a:spcAft>
                <a:spcPts val="0"/>
              </a:spcAft>
              <a:buClr>
                <a:schemeClr val="accent4"/>
              </a:buClr>
              <a:buSzPts val="1500"/>
              <a:buNone/>
              <a:defRPr>
                <a:solidFill>
                  <a:schemeClr val="accent4"/>
                </a:solidFill>
              </a:defRPr>
            </a:lvl2pPr>
            <a:lvl3pPr lvl="2" rtl="0">
              <a:spcBef>
                <a:spcPts val="1600"/>
              </a:spcBef>
              <a:spcAft>
                <a:spcPts val="0"/>
              </a:spcAft>
              <a:buClr>
                <a:schemeClr val="accent4"/>
              </a:buClr>
              <a:buSzPts val="1500"/>
              <a:buNone/>
              <a:defRPr>
                <a:solidFill>
                  <a:schemeClr val="accent4"/>
                </a:solidFill>
              </a:defRPr>
            </a:lvl3pPr>
            <a:lvl4pPr lvl="3" rtl="0">
              <a:spcBef>
                <a:spcPts val="1600"/>
              </a:spcBef>
              <a:spcAft>
                <a:spcPts val="0"/>
              </a:spcAft>
              <a:buClr>
                <a:schemeClr val="accent4"/>
              </a:buClr>
              <a:buSzPts val="1500"/>
              <a:buNone/>
              <a:defRPr>
                <a:solidFill>
                  <a:schemeClr val="accent4"/>
                </a:solidFill>
              </a:defRPr>
            </a:lvl4pPr>
            <a:lvl5pPr lvl="4" rtl="0">
              <a:spcBef>
                <a:spcPts val="1600"/>
              </a:spcBef>
              <a:spcAft>
                <a:spcPts val="0"/>
              </a:spcAft>
              <a:buClr>
                <a:schemeClr val="accent4"/>
              </a:buClr>
              <a:buSzPts val="1500"/>
              <a:buNone/>
              <a:defRPr>
                <a:solidFill>
                  <a:schemeClr val="accent4"/>
                </a:solidFill>
              </a:defRPr>
            </a:lvl5pPr>
            <a:lvl6pPr lvl="5" rtl="0">
              <a:spcBef>
                <a:spcPts val="1600"/>
              </a:spcBef>
              <a:spcAft>
                <a:spcPts val="0"/>
              </a:spcAft>
              <a:buClr>
                <a:schemeClr val="accent4"/>
              </a:buClr>
              <a:buSzPts val="1500"/>
              <a:buNone/>
              <a:defRPr>
                <a:solidFill>
                  <a:schemeClr val="accent4"/>
                </a:solidFill>
              </a:defRPr>
            </a:lvl6pPr>
            <a:lvl7pPr lvl="6" rtl="0">
              <a:spcBef>
                <a:spcPts val="1600"/>
              </a:spcBef>
              <a:spcAft>
                <a:spcPts val="0"/>
              </a:spcAft>
              <a:buClr>
                <a:schemeClr val="accent4"/>
              </a:buClr>
              <a:buSzPts val="1500"/>
              <a:buNone/>
              <a:defRPr>
                <a:solidFill>
                  <a:schemeClr val="accent4"/>
                </a:solidFill>
              </a:defRPr>
            </a:lvl7pPr>
            <a:lvl8pPr lvl="7" rtl="0">
              <a:spcBef>
                <a:spcPts val="1600"/>
              </a:spcBef>
              <a:spcAft>
                <a:spcPts val="0"/>
              </a:spcAft>
              <a:buClr>
                <a:schemeClr val="accent4"/>
              </a:buClr>
              <a:buSzPts val="1500"/>
              <a:buNone/>
              <a:defRPr>
                <a:solidFill>
                  <a:schemeClr val="accent4"/>
                </a:solidFill>
              </a:defRPr>
            </a:lvl8pPr>
            <a:lvl9pPr lvl="8" rtl="0">
              <a:spcBef>
                <a:spcPts val="1600"/>
              </a:spcBef>
              <a:spcAft>
                <a:spcPts val="1600"/>
              </a:spcAft>
              <a:buClr>
                <a:schemeClr val="accent4"/>
              </a:buClr>
              <a:buSzPts val="1500"/>
              <a:buNone/>
              <a:defRPr>
                <a:solidFill>
                  <a:schemeClr val="accent4"/>
                </a:solidFill>
              </a:defRPr>
            </a:lvl9pPr>
          </a:lstStyle>
          <a:p/>
        </p:txBody>
      </p:sp>
      <p:sp>
        <p:nvSpPr>
          <p:cNvPr id="168" name="Google Shape;168;p22"/>
          <p:cNvSpPr txBox="1"/>
          <p:nvPr>
            <p:ph idx="3" type="subTitle"/>
          </p:nvPr>
        </p:nvSpPr>
        <p:spPr>
          <a:xfrm>
            <a:off x="3349994" y="2982593"/>
            <a:ext cx="2235600" cy="342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4"/>
              </a:buClr>
              <a:buSzPts val="1500"/>
              <a:buNone/>
              <a:defRPr b="1" sz="1700">
                <a:solidFill>
                  <a:schemeClr val="accent4"/>
                </a:solidFill>
              </a:defRPr>
            </a:lvl1pPr>
            <a:lvl2pPr lvl="1" rtl="0">
              <a:spcBef>
                <a:spcPts val="1600"/>
              </a:spcBef>
              <a:spcAft>
                <a:spcPts val="0"/>
              </a:spcAft>
              <a:buClr>
                <a:schemeClr val="accent4"/>
              </a:buClr>
              <a:buSzPts val="1500"/>
              <a:buNone/>
              <a:defRPr>
                <a:solidFill>
                  <a:schemeClr val="accent4"/>
                </a:solidFill>
              </a:defRPr>
            </a:lvl2pPr>
            <a:lvl3pPr lvl="2" rtl="0">
              <a:spcBef>
                <a:spcPts val="1600"/>
              </a:spcBef>
              <a:spcAft>
                <a:spcPts val="0"/>
              </a:spcAft>
              <a:buClr>
                <a:schemeClr val="accent4"/>
              </a:buClr>
              <a:buSzPts val="1500"/>
              <a:buNone/>
              <a:defRPr>
                <a:solidFill>
                  <a:schemeClr val="accent4"/>
                </a:solidFill>
              </a:defRPr>
            </a:lvl3pPr>
            <a:lvl4pPr lvl="3" rtl="0">
              <a:spcBef>
                <a:spcPts val="1600"/>
              </a:spcBef>
              <a:spcAft>
                <a:spcPts val="0"/>
              </a:spcAft>
              <a:buClr>
                <a:schemeClr val="accent4"/>
              </a:buClr>
              <a:buSzPts val="1500"/>
              <a:buNone/>
              <a:defRPr>
                <a:solidFill>
                  <a:schemeClr val="accent4"/>
                </a:solidFill>
              </a:defRPr>
            </a:lvl4pPr>
            <a:lvl5pPr lvl="4" rtl="0">
              <a:spcBef>
                <a:spcPts val="1600"/>
              </a:spcBef>
              <a:spcAft>
                <a:spcPts val="0"/>
              </a:spcAft>
              <a:buClr>
                <a:schemeClr val="accent4"/>
              </a:buClr>
              <a:buSzPts val="1500"/>
              <a:buNone/>
              <a:defRPr>
                <a:solidFill>
                  <a:schemeClr val="accent4"/>
                </a:solidFill>
              </a:defRPr>
            </a:lvl5pPr>
            <a:lvl6pPr lvl="5" rtl="0">
              <a:spcBef>
                <a:spcPts val="1600"/>
              </a:spcBef>
              <a:spcAft>
                <a:spcPts val="0"/>
              </a:spcAft>
              <a:buClr>
                <a:schemeClr val="accent4"/>
              </a:buClr>
              <a:buSzPts val="1500"/>
              <a:buNone/>
              <a:defRPr>
                <a:solidFill>
                  <a:schemeClr val="accent4"/>
                </a:solidFill>
              </a:defRPr>
            </a:lvl6pPr>
            <a:lvl7pPr lvl="6" rtl="0">
              <a:spcBef>
                <a:spcPts val="1600"/>
              </a:spcBef>
              <a:spcAft>
                <a:spcPts val="0"/>
              </a:spcAft>
              <a:buClr>
                <a:schemeClr val="accent4"/>
              </a:buClr>
              <a:buSzPts val="1500"/>
              <a:buNone/>
              <a:defRPr>
                <a:solidFill>
                  <a:schemeClr val="accent4"/>
                </a:solidFill>
              </a:defRPr>
            </a:lvl7pPr>
            <a:lvl8pPr lvl="7" rtl="0">
              <a:spcBef>
                <a:spcPts val="1600"/>
              </a:spcBef>
              <a:spcAft>
                <a:spcPts val="0"/>
              </a:spcAft>
              <a:buClr>
                <a:schemeClr val="accent4"/>
              </a:buClr>
              <a:buSzPts val="1500"/>
              <a:buNone/>
              <a:defRPr>
                <a:solidFill>
                  <a:schemeClr val="accent4"/>
                </a:solidFill>
              </a:defRPr>
            </a:lvl8pPr>
            <a:lvl9pPr lvl="8" rtl="0">
              <a:spcBef>
                <a:spcPts val="1600"/>
              </a:spcBef>
              <a:spcAft>
                <a:spcPts val="1600"/>
              </a:spcAft>
              <a:buClr>
                <a:schemeClr val="accent4"/>
              </a:buClr>
              <a:buSzPts val="1500"/>
              <a:buNone/>
              <a:defRPr>
                <a:solidFill>
                  <a:schemeClr val="accent4"/>
                </a:solidFill>
              </a:defRPr>
            </a:lvl9pPr>
          </a:lstStyle>
          <a:p/>
        </p:txBody>
      </p:sp>
      <p:sp>
        <p:nvSpPr>
          <p:cNvPr id="169" name="Google Shape;169;p22"/>
          <p:cNvSpPr txBox="1"/>
          <p:nvPr>
            <p:ph idx="4" type="subTitle"/>
          </p:nvPr>
        </p:nvSpPr>
        <p:spPr>
          <a:xfrm>
            <a:off x="3349993" y="3296635"/>
            <a:ext cx="2235600" cy="117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4"/>
              </a:buClr>
              <a:buSzPts val="1500"/>
              <a:buNone/>
              <a:defRPr sz="1500">
                <a:solidFill>
                  <a:schemeClr val="accent4"/>
                </a:solidFill>
              </a:defRPr>
            </a:lvl1pPr>
            <a:lvl2pPr lvl="1" rtl="0">
              <a:spcBef>
                <a:spcPts val="1600"/>
              </a:spcBef>
              <a:spcAft>
                <a:spcPts val="0"/>
              </a:spcAft>
              <a:buClr>
                <a:schemeClr val="accent4"/>
              </a:buClr>
              <a:buSzPts val="1500"/>
              <a:buNone/>
              <a:defRPr>
                <a:solidFill>
                  <a:schemeClr val="accent4"/>
                </a:solidFill>
              </a:defRPr>
            </a:lvl2pPr>
            <a:lvl3pPr lvl="2" rtl="0">
              <a:spcBef>
                <a:spcPts val="1600"/>
              </a:spcBef>
              <a:spcAft>
                <a:spcPts val="0"/>
              </a:spcAft>
              <a:buClr>
                <a:schemeClr val="accent4"/>
              </a:buClr>
              <a:buSzPts val="1500"/>
              <a:buNone/>
              <a:defRPr>
                <a:solidFill>
                  <a:schemeClr val="accent4"/>
                </a:solidFill>
              </a:defRPr>
            </a:lvl3pPr>
            <a:lvl4pPr lvl="3" rtl="0">
              <a:spcBef>
                <a:spcPts val="1600"/>
              </a:spcBef>
              <a:spcAft>
                <a:spcPts val="0"/>
              </a:spcAft>
              <a:buClr>
                <a:schemeClr val="accent4"/>
              </a:buClr>
              <a:buSzPts val="1500"/>
              <a:buNone/>
              <a:defRPr>
                <a:solidFill>
                  <a:schemeClr val="accent4"/>
                </a:solidFill>
              </a:defRPr>
            </a:lvl4pPr>
            <a:lvl5pPr lvl="4" rtl="0">
              <a:spcBef>
                <a:spcPts val="1600"/>
              </a:spcBef>
              <a:spcAft>
                <a:spcPts val="0"/>
              </a:spcAft>
              <a:buClr>
                <a:schemeClr val="accent4"/>
              </a:buClr>
              <a:buSzPts val="1500"/>
              <a:buNone/>
              <a:defRPr>
                <a:solidFill>
                  <a:schemeClr val="accent4"/>
                </a:solidFill>
              </a:defRPr>
            </a:lvl5pPr>
            <a:lvl6pPr lvl="5" rtl="0">
              <a:spcBef>
                <a:spcPts val="1600"/>
              </a:spcBef>
              <a:spcAft>
                <a:spcPts val="0"/>
              </a:spcAft>
              <a:buClr>
                <a:schemeClr val="accent4"/>
              </a:buClr>
              <a:buSzPts val="1500"/>
              <a:buNone/>
              <a:defRPr>
                <a:solidFill>
                  <a:schemeClr val="accent4"/>
                </a:solidFill>
              </a:defRPr>
            </a:lvl6pPr>
            <a:lvl7pPr lvl="6" rtl="0">
              <a:spcBef>
                <a:spcPts val="1600"/>
              </a:spcBef>
              <a:spcAft>
                <a:spcPts val="0"/>
              </a:spcAft>
              <a:buClr>
                <a:schemeClr val="accent4"/>
              </a:buClr>
              <a:buSzPts val="1500"/>
              <a:buNone/>
              <a:defRPr>
                <a:solidFill>
                  <a:schemeClr val="accent4"/>
                </a:solidFill>
              </a:defRPr>
            </a:lvl7pPr>
            <a:lvl8pPr lvl="7" rtl="0">
              <a:spcBef>
                <a:spcPts val="1600"/>
              </a:spcBef>
              <a:spcAft>
                <a:spcPts val="0"/>
              </a:spcAft>
              <a:buClr>
                <a:schemeClr val="accent4"/>
              </a:buClr>
              <a:buSzPts val="1500"/>
              <a:buNone/>
              <a:defRPr>
                <a:solidFill>
                  <a:schemeClr val="accent4"/>
                </a:solidFill>
              </a:defRPr>
            </a:lvl8pPr>
            <a:lvl9pPr lvl="8" rtl="0">
              <a:spcBef>
                <a:spcPts val="1600"/>
              </a:spcBef>
              <a:spcAft>
                <a:spcPts val="1600"/>
              </a:spcAft>
              <a:buClr>
                <a:schemeClr val="accent4"/>
              </a:buClr>
              <a:buSzPts val="1500"/>
              <a:buNone/>
              <a:defRPr>
                <a:solidFill>
                  <a:schemeClr val="accent4"/>
                </a:solidFill>
              </a:defRPr>
            </a:lvl9pPr>
          </a:lstStyle>
          <a:p/>
        </p:txBody>
      </p:sp>
      <p:sp>
        <p:nvSpPr>
          <p:cNvPr id="170" name="Google Shape;170;p22"/>
          <p:cNvSpPr txBox="1"/>
          <p:nvPr>
            <p:ph idx="5" type="subTitle"/>
          </p:nvPr>
        </p:nvSpPr>
        <p:spPr>
          <a:xfrm>
            <a:off x="6081218" y="2982593"/>
            <a:ext cx="2234400" cy="342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4"/>
              </a:buClr>
              <a:buSzPts val="1500"/>
              <a:buNone/>
              <a:defRPr b="1" sz="1700">
                <a:solidFill>
                  <a:schemeClr val="accent4"/>
                </a:solidFill>
              </a:defRPr>
            </a:lvl1pPr>
            <a:lvl2pPr lvl="1" rtl="0">
              <a:spcBef>
                <a:spcPts val="1600"/>
              </a:spcBef>
              <a:spcAft>
                <a:spcPts val="0"/>
              </a:spcAft>
              <a:buClr>
                <a:schemeClr val="accent4"/>
              </a:buClr>
              <a:buSzPts val="1500"/>
              <a:buNone/>
              <a:defRPr>
                <a:solidFill>
                  <a:schemeClr val="accent4"/>
                </a:solidFill>
              </a:defRPr>
            </a:lvl2pPr>
            <a:lvl3pPr lvl="2" rtl="0">
              <a:spcBef>
                <a:spcPts val="1600"/>
              </a:spcBef>
              <a:spcAft>
                <a:spcPts val="0"/>
              </a:spcAft>
              <a:buClr>
                <a:schemeClr val="accent4"/>
              </a:buClr>
              <a:buSzPts val="1500"/>
              <a:buNone/>
              <a:defRPr>
                <a:solidFill>
                  <a:schemeClr val="accent4"/>
                </a:solidFill>
              </a:defRPr>
            </a:lvl3pPr>
            <a:lvl4pPr lvl="3" rtl="0">
              <a:spcBef>
                <a:spcPts val="1600"/>
              </a:spcBef>
              <a:spcAft>
                <a:spcPts val="0"/>
              </a:spcAft>
              <a:buClr>
                <a:schemeClr val="accent4"/>
              </a:buClr>
              <a:buSzPts val="1500"/>
              <a:buNone/>
              <a:defRPr>
                <a:solidFill>
                  <a:schemeClr val="accent4"/>
                </a:solidFill>
              </a:defRPr>
            </a:lvl4pPr>
            <a:lvl5pPr lvl="4" rtl="0">
              <a:spcBef>
                <a:spcPts val="1600"/>
              </a:spcBef>
              <a:spcAft>
                <a:spcPts val="0"/>
              </a:spcAft>
              <a:buClr>
                <a:schemeClr val="accent4"/>
              </a:buClr>
              <a:buSzPts val="1500"/>
              <a:buNone/>
              <a:defRPr>
                <a:solidFill>
                  <a:schemeClr val="accent4"/>
                </a:solidFill>
              </a:defRPr>
            </a:lvl5pPr>
            <a:lvl6pPr lvl="5" rtl="0">
              <a:spcBef>
                <a:spcPts val="1600"/>
              </a:spcBef>
              <a:spcAft>
                <a:spcPts val="0"/>
              </a:spcAft>
              <a:buClr>
                <a:schemeClr val="accent4"/>
              </a:buClr>
              <a:buSzPts val="1500"/>
              <a:buNone/>
              <a:defRPr>
                <a:solidFill>
                  <a:schemeClr val="accent4"/>
                </a:solidFill>
              </a:defRPr>
            </a:lvl6pPr>
            <a:lvl7pPr lvl="6" rtl="0">
              <a:spcBef>
                <a:spcPts val="1600"/>
              </a:spcBef>
              <a:spcAft>
                <a:spcPts val="0"/>
              </a:spcAft>
              <a:buClr>
                <a:schemeClr val="accent4"/>
              </a:buClr>
              <a:buSzPts val="1500"/>
              <a:buNone/>
              <a:defRPr>
                <a:solidFill>
                  <a:schemeClr val="accent4"/>
                </a:solidFill>
              </a:defRPr>
            </a:lvl7pPr>
            <a:lvl8pPr lvl="7" rtl="0">
              <a:spcBef>
                <a:spcPts val="1600"/>
              </a:spcBef>
              <a:spcAft>
                <a:spcPts val="0"/>
              </a:spcAft>
              <a:buClr>
                <a:schemeClr val="accent4"/>
              </a:buClr>
              <a:buSzPts val="1500"/>
              <a:buNone/>
              <a:defRPr>
                <a:solidFill>
                  <a:schemeClr val="accent4"/>
                </a:solidFill>
              </a:defRPr>
            </a:lvl8pPr>
            <a:lvl9pPr lvl="8" rtl="0">
              <a:spcBef>
                <a:spcPts val="1600"/>
              </a:spcBef>
              <a:spcAft>
                <a:spcPts val="1600"/>
              </a:spcAft>
              <a:buClr>
                <a:schemeClr val="accent4"/>
              </a:buClr>
              <a:buSzPts val="1500"/>
              <a:buNone/>
              <a:defRPr>
                <a:solidFill>
                  <a:schemeClr val="accent4"/>
                </a:solidFill>
              </a:defRPr>
            </a:lvl9pPr>
          </a:lstStyle>
          <a:p/>
        </p:txBody>
      </p:sp>
      <p:sp>
        <p:nvSpPr>
          <p:cNvPr id="171" name="Google Shape;171;p22"/>
          <p:cNvSpPr txBox="1"/>
          <p:nvPr>
            <p:ph idx="6" type="subTitle"/>
          </p:nvPr>
        </p:nvSpPr>
        <p:spPr>
          <a:xfrm>
            <a:off x="6082418" y="3296592"/>
            <a:ext cx="2234400" cy="117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4"/>
              </a:buClr>
              <a:buSzPts val="1500"/>
              <a:buNone/>
              <a:defRPr sz="1500">
                <a:solidFill>
                  <a:schemeClr val="accent4"/>
                </a:solidFill>
              </a:defRPr>
            </a:lvl1pPr>
            <a:lvl2pPr lvl="1" rtl="0">
              <a:spcBef>
                <a:spcPts val="1600"/>
              </a:spcBef>
              <a:spcAft>
                <a:spcPts val="0"/>
              </a:spcAft>
              <a:buClr>
                <a:schemeClr val="accent4"/>
              </a:buClr>
              <a:buSzPts val="1500"/>
              <a:buNone/>
              <a:defRPr>
                <a:solidFill>
                  <a:schemeClr val="accent4"/>
                </a:solidFill>
              </a:defRPr>
            </a:lvl2pPr>
            <a:lvl3pPr lvl="2" rtl="0">
              <a:spcBef>
                <a:spcPts val="1600"/>
              </a:spcBef>
              <a:spcAft>
                <a:spcPts val="0"/>
              </a:spcAft>
              <a:buClr>
                <a:schemeClr val="accent4"/>
              </a:buClr>
              <a:buSzPts val="1500"/>
              <a:buNone/>
              <a:defRPr>
                <a:solidFill>
                  <a:schemeClr val="accent4"/>
                </a:solidFill>
              </a:defRPr>
            </a:lvl3pPr>
            <a:lvl4pPr lvl="3" rtl="0">
              <a:spcBef>
                <a:spcPts val="1600"/>
              </a:spcBef>
              <a:spcAft>
                <a:spcPts val="0"/>
              </a:spcAft>
              <a:buClr>
                <a:schemeClr val="accent4"/>
              </a:buClr>
              <a:buSzPts val="1500"/>
              <a:buNone/>
              <a:defRPr>
                <a:solidFill>
                  <a:schemeClr val="accent4"/>
                </a:solidFill>
              </a:defRPr>
            </a:lvl4pPr>
            <a:lvl5pPr lvl="4" rtl="0">
              <a:spcBef>
                <a:spcPts val="1600"/>
              </a:spcBef>
              <a:spcAft>
                <a:spcPts val="0"/>
              </a:spcAft>
              <a:buClr>
                <a:schemeClr val="accent4"/>
              </a:buClr>
              <a:buSzPts val="1500"/>
              <a:buNone/>
              <a:defRPr>
                <a:solidFill>
                  <a:schemeClr val="accent4"/>
                </a:solidFill>
              </a:defRPr>
            </a:lvl5pPr>
            <a:lvl6pPr lvl="5" rtl="0">
              <a:spcBef>
                <a:spcPts val="1600"/>
              </a:spcBef>
              <a:spcAft>
                <a:spcPts val="0"/>
              </a:spcAft>
              <a:buClr>
                <a:schemeClr val="accent4"/>
              </a:buClr>
              <a:buSzPts val="1500"/>
              <a:buNone/>
              <a:defRPr>
                <a:solidFill>
                  <a:schemeClr val="accent4"/>
                </a:solidFill>
              </a:defRPr>
            </a:lvl6pPr>
            <a:lvl7pPr lvl="6" rtl="0">
              <a:spcBef>
                <a:spcPts val="1600"/>
              </a:spcBef>
              <a:spcAft>
                <a:spcPts val="0"/>
              </a:spcAft>
              <a:buClr>
                <a:schemeClr val="accent4"/>
              </a:buClr>
              <a:buSzPts val="1500"/>
              <a:buNone/>
              <a:defRPr>
                <a:solidFill>
                  <a:schemeClr val="accent4"/>
                </a:solidFill>
              </a:defRPr>
            </a:lvl7pPr>
            <a:lvl8pPr lvl="7" rtl="0">
              <a:spcBef>
                <a:spcPts val="1600"/>
              </a:spcBef>
              <a:spcAft>
                <a:spcPts val="0"/>
              </a:spcAft>
              <a:buClr>
                <a:schemeClr val="accent4"/>
              </a:buClr>
              <a:buSzPts val="1500"/>
              <a:buNone/>
              <a:defRPr>
                <a:solidFill>
                  <a:schemeClr val="accent4"/>
                </a:solidFill>
              </a:defRPr>
            </a:lvl8pPr>
            <a:lvl9pPr lvl="8" rtl="0">
              <a:spcBef>
                <a:spcPts val="1600"/>
              </a:spcBef>
              <a:spcAft>
                <a:spcPts val="1600"/>
              </a:spcAft>
              <a:buClr>
                <a:schemeClr val="accent4"/>
              </a:buClr>
              <a:buSzPts val="1500"/>
              <a:buNone/>
              <a:defRPr>
                <a:solidFill>
                  <a:schemeClr val="accent4"/>
                </a:solidFill>
              </a:defRPr>
            </a:lvl9pPr>
          </a:lstStyle>
          <a:p/>
        </p:txBody>
      </p:sp>
      <p:sp>
        <p:nvSpPr>
          <p:cNvPr id="172" name="Google Shape;172;p22"/>
          <p:cNvSpPr txBox="1"/>
          <p:nvPr>
            <p:ph hasCustomPrompt="1" type="title"/>
          </p:nvPr>
        </p:nvSpPr>
        <p:spPr>
          <a:xfrm>
            <a:off x="723448" y="2285051"/>
            <a:ext cx="2234400" cy="502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3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173" name="Google Shape;173;p22"/>
          <p:cNvSpPr txBox="1"/>
          <p:nvPr>
            <p:ph hasCustomPrompt="1" idx="7" type="title"/>
          </p:nvPr>
        </p:nvSpPr>
        <p:spPr>
          <a:xfrm>
            <a:off x="3454798" y="2286751"/>
            <a:ext cx="2234400" cy="502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3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174" name="Google Shape;174;p22"/>
          <p:cNvSpPr txBox="1"/>
          <p:nvPr>
            <p:ph hasCustomPrompt="1" idx="8" type="title"/>
          </p:nvPr>
        </p:nvSpPr>
        <p:spPr>
          <a:xfrm>
            <a:off x="6185898" y="2285051"/>
            <a:ext cx="2234400" cy="502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3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175" name="Google Shape;175;p22"/>
          <p:cNvSpPr txBox="1"/>
          <p:nvPr>
            <p:ph idx="9" type="title"/>
          </p:nvPr>
        </p:nvSpPr>
        <p:spPr>
          <a:xfrm>
            <a:off x="618574" y="316625"/>
            <a:ext cx="1953300" cy="105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4000"/>
              <a:buNone/>
              <a:defRPr>
                <a:solidFill>
                  <a:schemeClr val="accent1"/>
                </a:solidFill>
              </a:defRPr>
            </a:lvl1pPr>
            <a:lvl2pPr lvl="1" rtl="0">
              <a:spcBef>
                <a:spcPts val="0"/>
              </a:spcBef>
              <a:spcAft>
                <a:spcPts val="0"/>
              </a:spcAft>
              <a:buClr>
                <a:schemeClr val="accent1"/>
              </a:buClr>
              <a:buSzPts val="4000"/>
              <a:buNone/>
              <a:defRPr>
                <a:solidFill>
                  <a:schemeClr val="accent1"/>
                </a:solidFill>
              </a:defRPr>
            </a:lvl2pPr>
            <a:lvl3pPr lvl="2" rtl="0">
              <a:spcBef>
                <a:spcPts val="0"/>
              </a:spcBef>
              <a:spcAft>
                <a:spcPts val="0"/>
              </a:spcAft>
              <a:buClr>
                <a:schemeClr val="accent1"/>
              </a:buClr>
              <a:buSzPts val="4000"/>
              <a:buNone/>
              <a:defRPr>
                <a:solidFill>
                  <a:schemeClr val="accent1"/>
                </a:solidFill>
              </a:defRPr>
            </a:lvl3pPr>
            <a:lvl4pPr lvl="3" rtl="0">
              <a:spcBef>
                <a:spcPts val="0"/>
              </a:spcBef>
              <a:spcAft>
                <a:spcPts val="0"/>
              </a:spcAft>
              <a:buClr>
                <a:schemeClr val="accent1"/>
              </a:buClr>
              <a:buSzPts val="4000"/>
              <a:buNone/>
              <a:defRPr>
                <a:solidFill>
                  <a:schemeClr val="accent1"/>
                </a:solidFill>
              </a:defRPr>
            </a:lvl4pPr>
            <a:lvl5pPr lvl="4" rtl="0">
              <a:spcBef>
                <a:spcPts val="0"/>
              </a:spcBef>
              <a:spcAft>
                <a:spcPts val="0"/>
              </a:spcAft>
              <a:buClr>
                <a:schemeClr val="accent1"/>
              </a:buClr>
              <a:buSzPts val="4000"/>
              <a:buNone/>
              <a:defRPr>
                <a:solidFill>
                  <a:schemeClr val="accent1"/>
                </a:solidFill>
              </a:defRPr>
            </a:lvl5pPr>
            <a:lvl6pPr lvl="5" rtl="0">
              <a:spcBef>
                <a:spcPts val="0"/>
              </a:spcBef>
              <a:spcAft>
                <a:spcPts val="0"/>
              </a:spcAft>
              <a:buClr>
                <a:schemeClr val="accent1"/>
              </a:buClr>
              <a:buSzPts val="4000"/>
              <a:buNone/>
              <a:defRPr>
                <a:solidFill>
                  <a:schemeClr val="accent1"/>
                </a:solidFill>
              </a:defRPr>
            </a:lvl6pPr>
            <a:lvl7pPr lvl="6" rtl="0">
              <a:spcBef>
                <a:spcPts val="0"/>
              </a:spcBef>
              <a:spcAft>
                <a:spcPts val="0"/>
              </a:spcAft>
              <a:buClr>
                <a:schemeClr val="accent1"/>
              </a:buClr>
              <a:buSzPts val="4000"/>
              <a:buNone/>
              <a:defRPr>
                <a:solidFill>
                  <a:schemeClr val="accent1"/>
                </a:solidFill>
              </a:defRPr>
            </a:lvl7pPr>
            <a:lvl8pPr lvl="7" rtl="0">
              <a:spcBef>
                <a:spcPts val="0"/>
              </a:spcBef>
              <a:spcAft>
                <a:spcPts val="0"/>
              </a:spcAft>
              <a:buClr>
                <a:schemeClr val="accent1"/>
              </a:buClr>
              <a:buSzPts val="4000"/>
              <a:buNone/>
              <a:defRPr>
                <a:solidFill>
                  <a:schemeClr val="accent1"/>
                </a:solidFill>
              </a:defRPr>
            </a:lvl8pPr>
            <a:lvl9pPr lvl="8" rtl="0">
              <a:spcBef>
                <a:spcPts val="0"/>
              </a:spcBef>
              <a:spcAft>
                <a:spcPts val="0"/>
              </a:spcAft>
              <a:buClr>
                <a:schemeClr val="accent1"/>
              </a:buClr>
              <a:buSzPts val="4000"/>
              <a:buNone/>
              <a:defRPr>
                <a:solidFill>
                  <a:schemeClr val="accen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5">
  <p:cSld name="TITLE_AND_TWO_COLUMNS_1_2">
    <p:bg>
      <p:bgPr>
        <a:noFill/>
      </p:bgPr>
    </p:bg>
    <p:spTree>
      <p:nvGrpSpPr>
        <p:cNvPr id="176" name="Shape 176"/>
        <p:cNvGrpSpPr/>
        <p:nvPr/>
      </p:nvGrpSpPr>
      <p:grpSpPr>
        <a:xfrm>
          <a:off x="0" y="0"/>
          <a:ext cx="0" cy="0"/>
          <a:chOff x="0" y="0"/>
          <a:chExt cx="0" cy="0"/>
        </a:xfrm>
      </p:grpSpPr>
      <p:sp>
        <p:nvSpPr>
          <p:cNvPr id="177" name="Google Shape;177;p23"/>
          <p:cNvSpPr txBox="1"/>
          <p:nvPr>
            <p:ph idx="1" type="subTitle"/>
          </p:nvPr>
        </p:nvSpPr>
        <p:spPr>
          <a:xfrm>
            <a:off x="6903007" y="3501969"/>
            <a:ext cx="1518000" cy="342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500"/>
              <a:buNone/>
              <a:defRPr b="1" sz="17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p:txBody>
      </p:sp>
      <p:sp>
        <p:nvSpPr>
          <p:cNvPr id="178" name="Google Shape;178;p23"/>
          <p:cNvSpPr txBox="1"/>
          <p:nvPr>
            <p:ph idx="2" type="subTitle"/>
          </p:nvPr>
        </p:nvSpPr>
        <p:spPr>
          <a:xfrm>
            <a:off x="6903024" y="3818558"/>
            <a:ext cx="1518000" cy="78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p:txBody>
      </p:sp>
      <p:sp>
        <p:nvSpPr>
          <p:cNvPr id="179" name="Google Shape;179;p23"/>
          <p:cNvSpPr txBox="1"/>
          <p:nvPr>
            <p:ph idx="3" type="subTitle"/>
          </p:nvPr>
        </p:nvSpPr>
        <p:spPr>
          <a:xfrm>
            <a:off x="3441301" y="3501969"/>
            <a:ext cx="1518000" cy="342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500"/>
              <a:buNone/>
              <a:defRPr b="1" sz="17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p:txBody>
      </p:sp>
      <p:sp>
        <p:nvSpPr>
          <p:cNvPr id="180" name="Google Shape;180;p23"/>
          <p:cNvSpPr txBox="1"/>
          <p:nvPr>
            <p:ph idx="4" type="subTitle"/>
          </p:nvPr>
        </p:nvSpPr>
        <p:spPr>
          <a:xfrm>
            <a:off x="3441294" y="3819178"/>
            <a:ext cx="1518000" cy="78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p:txBody>
      </p:sp>
      <p:sp>
        <p:nvSpPr>
          <p:cNvPr id="181" name="Google Shape;181;p23"/>
          <p:cNvSpPr txBox="1"/>
          <p:nvPr>
            <p:ph idx="5" type="subTitle"/>
          </p:nvPr>
        </p:nvSpPr>
        <p:spPr>
          <a:xfrm>
            <a:off x="5172154" y="3501969"/>
            <a:ext cx="1518000" cy="342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500"/>
              <a:buNone/>
              <a:defRPr b="1" sz="17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p:txBody>
      </p:sp>
      <p:sp>
        <p:nvSpPr>
          <p:cNvPr id="182" name="Google Shape;182;p23"/>
          <p:cNvSpPr txBox="1"/>
          <p:nvPr>
            <p:ph idx="6" type="subTitle"/>
          </p:nvPr>
        </p:nvSpPr>
        <p:spPr>
          <a:xfrm>
            <a:off x="5172169" y="3813077"/>
            <a:ext cx="1518000" cy="79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p:txBody>
      </p:sp>
      <p:sp>
        <p:nvSpPr>
          <p:cNvPr id="183" name="Google Shape;183;p23"/>
          <p:cNvSpPr/>
          <p:nvPr/>
        </p:nvSpPr>
        <p:spPr>
          <a:xfrm rot="-5400000">
            <a:off x="-383250" y="379275"/>
            <a:ext cx="1947000" cy="1180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84" name="Google Shape;184;p23"/>
          <p:cNvSpPr txBox="1"/>
          <p:nvPr>
            <p:ph type="title"/>
          </p:nvPr>
        </p:nvSpPr>
        <p:spPr>
          <a:xfrm>
            <a:off x="633650" y="316425"/>
            <a:ext cx="2128200" cy="1306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4000"/>
              <a:buNone/>
              <a:defRPr sz="4000">
                <a:solidFill>
                  <a:schemeClr val="accent4"/>
                </a:solidFill>
                <a:latin typeface="Bebas Neue"/>
                <a:ea typeface="Bebas Neue"/>
                <a:cs typeface="Bebas Neue"/>
                <a:sym typeface="Bebas Neu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85" name="Google Shape;185;p23"/>
          <p:cNvSpPr txBox="1"/>
          <p:nvPr>
            <p:ph idx="7" type="subTitle"/>
          </p:nvPr>
        </p:nvSpPr>
        <p:spPr>
          <a:xfrm>
            <a:off x="633550" y="2441715"/>
            <a:ext cx="2236500" cy="80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None/>
              <a:defRPr>
                <a:solidFill>
                  <a:schemeClr val="accent1"/>
                </a:solidFill>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p:txBody>
      </p:sp>
      <p:sp>
        <p:nvSpPr>
          <p:cNvPr id="186" name="Google Shape;186;p23"/>
          <p:cNvSpPr/>
          <p:nvPr/>
        </p:nvSpPr>
        <p:spPr>
          <a:xfrm>
            <a:off x="985750" y="1763900"/>
            <a:ext cx="410100" cy="4101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centajes">
  <p:cSld name="TITLE_ONLY_2">
    <p:bg>
      <p:bgPr>
        <a:noFill/>
      </p:bgPr>
    </p:bg>
    <p:spTree>
      <p:nvGrpSpPr>
        <p:cNvPr id="187" name="Shape 187"/>
        <p:cNvGrpSpPr/>
        <p:nvPr/>
      </p:nvGrpSpPr>
      <p:grpSpPr>
        <a:xfrm>
          <a:off x="0" y="0"/>
          <a:ext cx="0" cy="0"/>
          <a:chOff x="0" y="0"/>
          <a:chExt cx="0" cy="0"/>
        </a:xfrm>
      </p:grpSpPr>
      <p:sp>
        <p:nvSpPr>
          <p:cNvPr id="188" name="Google Shape;188;p24"/>
          <p:cNvSpPr/>
          <p:nvPr/>
        </p:nvSpPr>
        <p:spPr>
          <a:xfrm rot="-5400000">
            <a:off x="3597600" y="-3601575"/>
            <a:ext cx="1947000" cy="914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89" name="Google Shape;189;p24"/>
          <p:cNvSpPr txBox="1"/>
          <p:nvPr>
            <p:ph type="title"/>
          </p:nvPr>
        </p:nvSpPr>
        <p:spPr>
          <a:xfrm>
            <a:off x="624472" y="316781"/>
            <a:ext cx="2571000" cy="7905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solidFill>
                  <a:schemeClr val="accent4"/>
                </a:solidFill>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90" name="Google Shape;190;p24"/>
          <p:cNvSpPr txBox="1"/>
          <p:nvPr>
            <p:ph hasCustomPrompt="1" idx="2" type="title"/>
          </p:nvPr>
        </p:nvSpPr>
        <p:spPr>
          <a:xfrm>
            <a:off x="722375" y="2693771"/>
            <a:ext cx="1841100" cy="466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3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191" name="Google Shape;191;p24"/>
          <p:cNvSpPr txBox="1"/>
          <p:nvPr>
            <p:ph hasCustomPrompt="1" idx="3" type="title"/>
          </p:nvPr>
        </p:nvSpPr>
        <p:spPr>
          <a:xfrm>
            <a:off x="2680325" y="2693771"/>
            <a:ext cx="1841100" cy="466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3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192" name="Google Shape;192;p24"/>
          <p:cNvSpPr txBox="1"/>
          <p:nvPr>
            <p:ph hasCustomPrompt="1" idx="4" type="title"/>
          </p:nvPr>
        </p:nvSpPr>
        <p:spPr>
          <a:xfrm>
            <a:off x="4638275" y="2693771"/>
            <a:ext cx="1841100" cy="466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3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193" name="Google Shape;193;p24"/>
          <p:cNvSpPr txBox="1"/>
          <p:nvPr>
            <p:ph hasCustomPrompt="1" idx="5" type="title"/>
          </p:nvPr>
        </p:nvSpPr>
        <p:spPr>
          <a:xfrm>
            <a:off x="6596225" y="2693771"/>
            <a:ext cx="1841100" cy="466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3000">
                <a:solidFill>
                  <a:schemeClr val="accen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194" name="Google Shape;194;p24"/>
          <p:cNvSpPr txBox="1"/>
          <p:nvPr>
            <p:ph idx="1" type="subTitle"/>
          </p:nvPr>
        </p:nvSpPr>
        <p:spPr>
          <a:xfrm>
            <a:off x="707075" y="3498000"/>
            <a:ext cx="1871700" cy="338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700"/>
              <a:buNone/>
              <a:defRPr b="1" sz="1700"/>
            </a:lvl1pPr>
            <a:lvl2pPr lvl="1" rtl="0" algn="ctr">
              <a:spcBef>
                <a:spcPts val="1600"/>
              </a:spcBef>
              <a:spcAft>
                <a:spcPts val="0"/>
              </a:spcAft>
              <a:buSzPts val="1700"/>
              <a:buNone/>
              <a:defRPr b="1" sz="1700"/>
            </a:lvl2pPr>
            <a:lvl3pPr lvl="2" rtl="0" algn="ctr">
              <a:spcBef>
                <a:spcPts val="1600"/>
              </a:spcBef>
              <a:spcAft>
                <a:spcPts val="0"/>
              </a:spcAft>
              <a:buSzPts val="1700"/>
              <a:buNone/>
              <a:defRPr b="1" sz="1700"/>
            </a:lvl3pPr>
            <a:lvl4pPr lvl="3" rtl="0" algn="ctr">
              <a:spcBef>
                <a:spcPts val="1600"/>
              </a:spcBef>
              <a:spcAft>
                <a:spcPts val="0"/>
              </a:spcAft>
              <a:buSzPts val="1700"/>
              <a:buNone/>
              <a:defRPr b="1" sz="1700"/>
            </a:lvl4pPr>
            <a:lvl5pPr lvl="4" rtl="0" algn="ctr">
              <a:spcBef>
                <a:spcPts val="1600"/>
              </a:spcBef>
              <a:spcAft>
                <a:spcPts val="0"/>
              </a:spcAft>
              <a:buSzPts val="1700"/>
              <a:buNone/>
              <a:defRPr b="1" sz="1700"/>
            </a:lvl5pPr>
            <a:lvl6pPr lvl="5" rtl="0" algn="ctr">
              <a:spcBef>
                <a:spcPts val="1600"/>
              </a:spcBef>
              <a:spcAft>
                <a:spcPts val="0"/>
              </a:spcAft>
              <a:buSzPts val="1700"/>
              <a:buNone/>
              <a:defRPr b="1" sz="1700"/>
            </a:lvl6pPr>
            <a:lvl7pPr lvl="6" rtl="0" algn="ctr">
              <a:spcBef>
                <a:spcPts val="1600"/>
              </a:spcBef>
              <a:spcAft>
                <a:spcPts val="0"/>
              </a:spcAft>
              <a:buSzPts val="1700"/>
              <a:buNone/>
              <a:defRPr b="1" sz="1700"/>
            </a:lvl7pPr>
            <a:lvl8pPr lvl="7" rtl="0" algn="ctr">
              <a:spcBef>
                <a:spcPts val="1600"/>
              </a:spcBef>
              <a:spcAft>
                <a:spcPts val="0"/>
              </a:spcAft>
              <a:buSzPts val="1700"/>
              <a:buNone/>
              <a:defRPr b="1" sz="1700"/>
            </a:lvl8pPr>
            <a:lvl9pPr lvl="8" rtl="0" algn="ctr">
              <a:spcBef>
                <a:spcPts val="1600"/>
              </a:spcBef>
              <a:spcAft>
                <a:spcPts val="1600"/>
              </a:spcAft>
              <a:buSzPts val="1700"/>
              <a:buNone/>
              <a:defRPr b="1" sz="1700"/>
            </a:lvl9pPr>
          </a:lstStyle>
          <a:p/>
        </p:txBody>
      </p:sp>
      <p:sp>
        <p:nvSpPr>
          <p:cNvPr id="195" name="Google Shape;195;p24"/>
          <p:cNvSpPr txBox="1"/>
          <p:nvPr>
            <p:ph idx="6" type="subTitle"/>
          </p:nvPr>
        </p:nvSpPr>
        <p:spPr>
          <a:xfrm>
            <a:off x="2665038" y="3498000"/>
            <a:ext cx="1871700" cy="338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700"/>
              <a:buNone/>
              <a:defRPr b="1" sz="1700"/>
            </a:lvl1pPr>
            <a:lvl2pPr lvl="1" rtl="0" algn="ctr">
              <a:spcBef>
                <a:spcPts val="1600"/>
              </a:spcBef>
              <a:spcAft>
                <a:spcPts val="0"/>
              </a:spcAft>
              <a:buSzPts val="1700"/>
              <a:buNone/>
              <a:defRPr b="1" sz="1700"/>
            </a:lvl2pPr>
            <a:lvl3pPr lvl="2" rtl="0" algn="ctr">
              <a:spcBef>
                <a:spcPts val="1600"/>
              </a:spcBef>
              <a:spcAft>
                <a:spcPts val="0"/>
              </a:spcAft>
              <a:buSzPts val="1700"/>
              <a:buNone/>
              <a:defRPr b="1" sz="1700"/>
            </a:lvl3pPr>
            <a:lvl4pPr lvl="3" rtl="0" algn="ctr">
              <a:spcBef>
                <a:spcPts val="1600"/>
              </a:spcBef>
              <a:spcAft>
                <a:spcPts val="0"/>
              </a:spcAft>
              <a:buSzPts val="1700"/>
              <a:buNone/>
              <a:defRPr b="1" sz="1700"/>
            </a:lvl4pPr>
            <a:lvl5pPr lvl="4" rtl="0" algn="ctr">
              <a:spcBef>
                <a:spcPts val="1600"/>
              </a:spcBef>
              <a:spcAft>
                <a:spcPts val="0"/>
              </a:spcAft>
              <a:buSzPts val="1700"/>
              <a:buNone/>
              <a:defRPr b="1" sz="1700"/>
            </a:lvl5pPr>
            <a:lvl6pPr lvl="5" rtl="0" algn="ctr">
              <a:spcBef>
                <a:spcPts val="1600"/>
              </a:spcBef>
              <a:spcAft>
                <a:spcPts val="0"/>
              </a:spcAft>
              <a:buSzPts val="1700"/>
              <a:buNone/>
              <a:defRPr b="1" sz="1700"/>
            </a:lvl6pPr>
            <a:lvl7pPr lvl="6" rtl="0" algn="ctr">
              <a:spcBef>
                <a:spcPts val="1600"/>
              </a:spcBef>
              <a:spcAft>
                <a:spcPts val="0"/>
              </a:spcAft>
              <a:buSzPts val="1700"/>
              <a:buNone/>
              <a:defRPr b="1" sz="1700"/>
            </a:lvl7pPr>
            <a:lvl8pPr lvl="7" rtl="0" algn="ctr">
              <a:spcBef>
                <a:spcPts val="1600"/>
              </a:spcBef>
              <a:spcAft>
                <a:spcPts val="0"/>
              </a:spcAft>
              <a:buSzPts val="1700"/>
              <a:buNone/>
              <a:defRPr b="1" sz="1700"/>
            </a:lvl8pPr>
            <a:lvl9pPr lvl="8" rtl="0" algn="ctr">
              <a:spcBef>
                <a:spcPts val="1600"/>
              </a:spcBef>
              <a:spcAft>
                <a:spcPts val="1600"/>
              </a:spcAft>
              <a:buSzPts val="1700"/>
              <a:buNone/>
              <a:defRPr b="1" sz="1700"/>
            </a:lvl9pPr>
          </a:lstStyle>
          <a:p/>
        </p:txBody>
      </p:sp>
      <p:sp>
        <p:nvSpPr>
          <p:cNvPr id="196" name="Google Shape;196;p24"/>
          <p:cNvSpPr txBox="1"/>
          <p:nvPr>
            <p:ph idx="7" type="subTitle"/>
          </p:nvPr>
        </p:nvSpPr>
        <p:spPr>
          <a:xfrm>
            <a:off x="4601975" y="3498000"/>
            <a:ext cx="1871700" cy="338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700"/>
              <a:buNone/>
              <a:defRPr b="1" sz="1700"/>
            </a:lvl1pPr>
            <a:lvl2pPr lvl="1" rtl="0" algn="ctr">
              <a:spcBef>
                <a:spcPts val="1600"/>
              </a:spcBef>
              <a:spcAft>
                <a:spcPts val="0"/>
              </a:spcAft>
              <a:buSzPts val="1700"/>
              <a:buNone/>
              <a:defRPr b="1" sz="1700"/>
            </a:lvl2pPr>
            <a:lvl3pPr lvl="2" rtl="0" algn="ctr">
              <a:spcBef>
                <a:spcPts val="1600"/>
              </a:spcBef>
              <a:spcAft>
                <a:spcPts val="0"/>
              </a:spcAft>
              <a:buSzPts val="1700"/>
              <a:buNone/>
              <a:defRPr b="1" sz="1700"/>
            </a:lvl3pPr>
            <a:lvl4pPr lvl="3" rtl="0" algn="ctr">
              <a:spcBef>
                <a:spcPts val="1600"/>
              </a:spcBef>
              <a:spcAft>
                <a:spcPts val="0"/>
              </a:spcAft>
              <a:buSzPts val="1700"/>
              <a:buNone/>
              <a:defRPr b="1" sz="1700"/>
            </a:lvl4pPr>
            <a:lvl5pPr lvl="4" rtl="0" algn="ctr">
              <a:spcBef>
                <a:spcPts val="1600"/>
              </a:spcBef>
              <a:spcAft>
                <a:spcPts val="0"/>
              </a:spcAft>
              <a:buSzPts val="1700"/>
              <a:buNone/>
              <a:defRPr b="1" sz="1700"/>
            </a:lvl5pPr>
            <a:lvl6pPr lvl="5" rtl="0" algn="ctr">
              <a:spcBef>
                <a:spcPts val="1600"/>
              </a:spcBef>
              <a:spcAft>
                <a:spcPts val="0"/>
              </a:spcAft>
              <a:buSzPts val="1700"/>
              <a:buNone/>
              <a:defRPr b="1" sz="1700"/>
            </a:lvl6pPr>
            <a:lvl7pPr lvl="6" rtl="0" algn="ctr">
              <a:spcBef>
                <a:spcPts val="1600"/>
              </a:spcBef>
              <a:spcAft>
                <a:spcPts val="0"/>
              </a:spcAft>
              <a:buSzPts val="1700"/>
              <a:buNone/>
              <a:defRPr b="1" sz="1700"/>
            </a:lvl7pPr>
            <a:lvl8pPr lvl="7" rtl="0" algn="ctr">
              <a:spcBef>
                <a:spcPts val="1600"/>
              </a:spcBef>
              <a:spcAft>
                <a:spcPts val="0"/>
              </a:spcAft>
              <a:buSzPts val="1700"/>
              <a:buNone/>
              <a:defRPr b="1" sz="1700"/>
            </a:lvl8pPr>
            <a:lvl9pPr lvl="8" rtl="0" algn="ctr">
              <a:spcBef>
                <a:spcPts val="1600"/>
              </a:spcBef>
              <a:spcAft>
                <a:spcPts val="1600"/>
              </a:spcAft>
              <a:buSzPts val="1700"/>
              <a:buNone/>
              <a:defRPr b="1" sz="1700"/>
            </a:lvl9pPr>
          </a:lstStyle>
          <a:p/>
        </p:txBody>
      </p:sp>
      <p:sp>
        <p:nvSpPr>
          <p:cNvPr id="197" name="Google Shape;197;p24"/>
          <p:cNvSpPr txBox="1"/>
          <p:nvPr>
            <p:ph idx="8" type="subTitle"/>
          </p:nvPr>
        </p:nvSpPr>
        <p:spPr>
          <a:xfrm>
            <a:off x="6538900" y="3498000"/>
            <a:ext cx="1871700" cy="338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700"/>
              <a:buNone/>
              <a:defRPr b="1" sz="1700"/>
            </a:lvl1pPr>
            <a:lvl2pPr lvl="1" rtl="0" algn="ctr">
              <a:spcBef>
                <a:spcPts val="1600"/>
              </a:spcBef>
              <a:spcAft>
                <a:spcPts val="0"/>
              </a:spcAft>
              <a:buSzPts val="1700"/>
              <a:buNone/>
              <a:defRPr b="1" sz="1700"/>
            </a:lvl2pPr>
            <a:lvl3pPr lvl="2" rtl="0" algn="ctr">
              <a:spcBef>
                <a:spcPts val="1600"/>
              </a:spcBef>
              <a:spcAft>
                <a:spcPts val="0"/>
              </a:spcAft>
              <a:buSzPts val="1700"/>
              <a:buNone/>
              <a:defRPr b="1" sz="1700"/>
            </a:lvl3pPr>
            <a:lvl4pPr lvl="3" rtl="0" algn="ctr">
              <a:spcBef>
                <a:spcPts val="1600"/>
              </a:spcBef>
              <a:spcAft>
                <a:spcPts val="0"/>
              </a:spcAft>
              <a:buSzPts val="1700"/>
              <a:buNone/>
              <a:defRPr b="1" sz="1700"/>
            </a:lvl4pPr>
            <a:lvl5pPr lvl="4" rtl="0" algn="ctr">
              <a:spcBef>
                <a:spcPts val="1600"/>
              </a:spcBef>
              <a:spcAft>
                <a:spcPts val="0"/>
              </a:spcAft>
              <a:buSzPts val="1700"/>
              <a:buNone/>
              <a:defRPr b="1" sz="1700"/>
            </a:lvl5pPr>
            <a:lvl6pPr lvl="5" rtl="0" algn="ctr">
              <a:spcBef>
                <a:spcPts val="1600"/>
              </a:spcBef>
              <a:spcAft>
                <a:spcPts val="0"/>
              </a:spcAft>
              <a:buSzPts val="1700"/>
              <a:buNone/>
              <a:defRPr b="1" sz="1700"/>
            </a:lvl6pPr>
            <a:lvl7pPr lvl="6" rtl="0" algn="ctr">
              <a:spcBef>
                <a:spcPts val="1600"/>
              </a:spcBef>
              <a:spcAft>
                <a:spcPts val="0"/>
              </a:spcAft>
              <a:buSzPts val="1700"/>
              <a:buNone/>
              <a:defRPr b="1" sz="1700"/>
            </a:lvl7pPr>
            <a:lvl8pPr lvl="7" rtl="0" algn="ctr">
              <a:spcBef>
                <a:spcPts val="1600"/>
              </a:spcBef>
              <a:spcAft>
                <a:spcPts val="0"/>
              </a:spcAft>
              <a:buSzPts val="1700"/>
              <a:buNone/>
              <a:defRPr b="1" sz="1700"/>
            </a:lvl8pPr>
            <a:lvl9pPr lvl="8" rtl="0" algn="ctr">
              <a:spcBef>
                <a:spcPts val="1600"/>
              </a:spcBef>
              <a:spcAft>
                <a:spcPts val="1600"/>
              </a:spcAft>
              <a:buSzPts val="1700"/>
              <a:buNone/>
              <a:defRPr b="1" sz="1700"/>
            </a:lvl9pPr>
          </a:lstStyle>
          <a:p/>
        </p:txBody>
      </p:sp>
      <p:sp>
        <p:nvSpPr>
          <p:cNvPr id="198" name="Google Shape;198;p24"/>
          <p:cNvSpPr txBox="1"/>
          <p:nvPr>
            <p:ph idx="9" type="subTitle"/>
          </p:nvPr>
        </p:nvSpPr>
        <p:spPr>
          <a:xfrm>
            <a:off x="728625" y="3827225"/>
            <a:ext cx="1871700" cy="790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500"/>
              <a:buNone/>
              <a:defRPr>
                <a:solidFill>
                  <a:schemeClr val="accent1"/>
                </a:solidFill>
              </a:defRPr>
            </a:lvl1pPr>
            <a:lvl2pPr lvl="1" algn="ctr">
              <a:spcBef>
                <a:spcPts val="0"/>
              </a:spcBef>
              <a:spcAft>
                <a:spcPts val="0"/>
              </a:spcAft>
              <a:buSzPts val="1500"/>
              <a:buNone/>
              <a:defRPr/>
            </a:lvl2pPr>
            <a:lvl3pPr lvl="2" algn="ctr">
              <a:spcBef>
                <a:spcPts val="1600"/>
              </a:spcBef>
              <a:spcAft>
                <a:spcPts val="0"/>
              </a:spcAft>
              <a:buSzPts val="1500"/>
              <a:buNone/>
              <a:defRPr/>
            </a:lvl3pPr>
            <a:lvl4pPr lvl="3" algn="ctr">
              <a:spcBef>
                <a:spcPts val="1600"/>
              </a:spcBef>
              <a:spcAft>
                <a:spcPts val="0"/>
              </a:spcAft>
              <a:buSzPts val="1500"/>
              <a:buNone/>
              <a:defRPr/>
            </a:lvl4pPr>
            <a:lvl5pPr lvl="4" algn="ctr">
              <a:spcBef>
                <a:spcPts val="1600"/>
              </a:spcBef>
              <a:spcAft>
                <a:spcPts val="0"/>
              </a:spcAft>
              <a:buSzPts val="1500"/>
              <a:buNone/>
              <a:defRPr/>
            </a:lvl5pPr>
            <a:lvl6pPr lvl="5" algn="ctr">
              <a:spcBef>
                <a:spcPts val="1600"/>
              </a:spcBef>
              <a:spcAft>
                <a:spcPts val="0"/>
              </a:spcAft>
              <a:buSzPts val="1500"/>
              <a:buNone/>
              <a:defRPr/>
            </a:lvl6pPr>
            <a:lvl7pPr lvl="6" algn="ctr">
              <a:spcBef>
                <a:spcPts val="1600"/>
              </a:spcBef>
              <a:spcAft>
                <a:spcPts val="0"/>
              </a:spcAft>
              <a:buSzPts val="1500"/>
              <a:buNone/>
              <a:defRPr/>
            </a:lvl7pPr>
            <a:lvl8pPr lvl="7" algn="ctr">
              <a:spcBef>
                <a:spcPts val="1600"/>
              </a:spcBef>
              <a:spcAft>
                <a:spcPts val="0"/>
              </a:spcAft>
              <a:buSzPts val="1500"/>
              <a:buNone/>
              <a:defRPr/>
            </a:lvl8pPr>
            <a:lvl9pPr lvl="8" algn="ctr">
              <a:spcBef>
                <a:spcPts val="1600"/>
              </a:spcBef>
              <a:spcAft>
                <a:spcPts val="1600"/>
              </a:spcAft>
              <a:buSzPts val="1500"/>
              <a:buNone/>
              <a:defRPr/>
            </a:lvl9pPr>
          </a:lstStyle>
          <a:p/>
        </p:txBody>
      </p:sp>
      <p:sp>
        <p:nvSpPr>
          <p:cNvPr id="199" name="Google Shape;199;p24"/>
          <p:cNvSpPr txBox="1"/>
          <p:nvPr>
            <p:ph idx="13" type="subTitle"/>
          </p:nvPr>
        </p:nvSpPr>
        <p:spPr>
          <a:xfrm>
            <a:off x="2665300" y="3827225"/>
            <a:ext cx="1871700" cy="79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a:solidFill>
                  <a:schemeClr val="accent1"/>
                </a:solidFill>
              </a:defRPr>
            </a:lvl1pPr>
            <a:lvl2pPr lvl="1" rtl="0" algn="ctr">
              <a:spcBef>
                <a:spcPts val="0"/>
              </a:spcBef>
              <a:spcAft>
                <a:spcPts val="0"/>
              </a:spcAft>
              <a:buSzPts val="1500"/>
              <a:buNone/>
              <a:defRPr/>
            </a:lvl2pPr>
            <a:lvl3pPr lvl="2" rtl="0" algn="ctr">
              <a:spcBef>
                <a:spcPts val="1600"/>
              </a:spcBef>
              <a:spcAft>
                <a:spcPts val="0"/>
              </a:spcAft>
              <a:buSzPts val="1500"/>
              <a:buNone/>
              <a:defRPr/>
            </a:lvl3pPr>
            <a:lvl4pPr lvl="3" rtl="0" algn="ctr">
              <a:spcBef>
                <a:spcPts val="1600"/>
              </a:spcBef>
              <a:spcAft>
                <a:spcPts val="0"/>
              </a:spcAft>
              <a:buSzPts val="1500"/>
              <a:buNone/>
              <a:defRPr/>
            </a:lvl4pPr>
            <a:lvl5pPr lvl="4" rtl="0" algn="ctr">
              <a:spcBef>
                <a:spcPts val="1600"/>
              </a:spcBef>
              <a:spcAft>
                <a:spcPts val="0"/>
              </a:spcAft>
              <a:buSzPts val="1500"/>
              <a:buNone/>
              <a:defRPr/>
            </a:lvl5pPr>
            <a:lvl6pPr lvl="5" rtl="0" algn="ctr">
              <a:spcBef>
                <a:spcPts val="1600"/>
              </a:spcBef>
              <a:spcAft>
                <a:spcPts val="0"/>
              </a:spcAft>
              <a:buSzPts val="1500"/>
              <a:buNone/>
              <a:defRPr/>
            </a:lvl6pPr>
            <a:lvl7pPr lvl="6" rtl="0" algn="ctr">
              <a:spcBef>
                <a:spcPts val="1600"/>
              </a:spcBef>
              <a:spcAft>
                <a:spcPts val="0"/>
              </a:spcAft>
              <a:buSzPts val="1500"/>
              <a:buNone/>
              <a:defRPr/>
            </a:lvl7pPr>
            <a:lvl8pPr lvl="7" rtl="0" algn="ctr">
              <a:spcBef>
                <a:spcPts val="1600"/>
              </a:spcBef>
              <a:spcAft>
                <a:spcPts val="0"/>
              </a:spcAft>
              <a:buSzPts val="1500"/>
              <a:buNone/>
              <a:defRPr/>
            </a:lvl8pPr>
            <a:lvl9pPr lvl="8" rtl="0" algn="ctr">
              <a:spcBef>
                <a:spcPts val="1600"/>
              </a:spcBef>
              <a:spcAft>
                <a:spcPts val="1600"/>
              </a:spcAft>
              <a:buSzPts val="1500"/>
              <a:buNone/>
              <a:defRPr/>
            </a:lvl9pPr>
          </a:lstStyle>
          <a:p/>
        </p:txBody>
      </p:sp>
      <p:sp>
        <p:nvSpPr>
          <p:cNvPr id="200" name="Google Shape;200;p24"/>
          <p:cNvSpPr txBox="1"/>
          <p:nvPr>
            <p:ph idx="14" type="subTitle"/>
          </p:nvPr>
        </p:nvSpPr>
        <p:spPr>
          <a:xfrm>
            <a:off x="4602100" y="3827225"/>
            <a:ext cx="1871700" cy="79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a:solidFill>
                  <a:schemeClr val="accent1"/>
                </a:solidFill>
              </a:defRPr>
            </a:lvl1pPr>
            <a:lvl2pPr lvl="1" rtl="0" algn="ctr">
              <a:spcBef>
                <a:spcPts val="0"/>
              </a:spcBef>
              <a:spcAft>
                <a:spcPts val="0"/>
              </a:spcAft>
              <a:buSzPts val="1500"/>
              <a:buNone/>
              <a:defRPr/>
            </a:lvl2pPr>
            <a:lvl3pPr lvl="2" rtl="0" algn="ctr">
              <a:spcBef>
                <a:spcPts val="1600"/>
              </a:spcBef>
              <a:spcAft>
                <a:spcPts val="0"/>
              </a:spcAft>
              <a:buSzPts val="1500"/>
              <a:buNone/>
              <a:defRPr/>
            </a:lvl3pPr>
            <a:lvl4pPr lvl="3" rtl="0" algn="ctr">
              <a:spcBef>
                <a:spcPts val="1600"/>
              </a:spcBef>
              <a:spcAft>
                <a:spcPts val="0"/>
              </a:spcAft>
              <a:buSzPts val="1500"/>
              <a:buNone/>
              <a:defRPr/>
            </a:lvl4pPr>
            <a:lvl5pPr lvl="4" rtl="0" algn="ctr">
              <a:spcBef>
                <a:spcPts val="1600"/>
              </a:spcBef>
              <a:spcAft>
                <a:spcPts val="0"/>
              </a:spcAft>
              <a:buSzPts val="1500"/>
              <a:buNone/>
              <a:defRPr/>
            </a:lvl5pPr>
            <a:lvl6pPr lvl="5" rtl="0" algn="ctr">
              <a:spcBef>
                <a:spcPts val="1600"/>
              </a:spcBef>
              <a:spcAft>
                <a:spcPts val="0"/>
              </a:spcAft>
              <a:buSzPts val="1500"/>
              <a:buNone/>
              <a:defRPr/>
            </a:lvl6pPr>
            <a:lvl7pPr lvl="6" rtl="0" algn="ctr">
              <a:spcBef>
                <a:spcPts val="1600"/>
              </a:spcBef>
              <a:spcAft>
                <a:spcPts val="0"/>
              </a:spcAft>
              <a:buSzPts val="1500"/>
              <a:buNone/>
              <a:defRPr/>
            </a:lvl7pPr>
            <a:lvl8pPr lvl="7" rtl="0" algn="ctr">
              <a:spcBef>
                <a:spcPts val="1600"/>
              </a:spcBef>
              <a:spcAft>
                <a:spcPts val="0"/>
              </a:spcAft>
              <a:buSzPts val="1500"/>
              <a:buNone/>
              <a:defRPr/>
            </a:lvl8pPr>
            <a:lvl9pPr lvl="8" rtl="0" algn="ctr">
              <a:spcBef>
                <a:spcPts val="1600"/>
              </a:spcBef>
              <a:spcAft>
                <a:spcPts val="1600"/>
              </a:spcAft>
              <a:buSzPts val="1500"/>
              <a:buNone/>
              <a:defRPr/>
            </a:lvl9pPr>
          </a:lstStyle>
          <a:p/>
        </p:txBody>
      </p:sp>
      <p:sp>
        <p:nvSpPr>
          <p:cNvPr id="201" name="Google Shape;201;p24"/>
          <p:cNvSpPr txBox="1"/>
          <p:nvPr>
            <p:ph idx="15" type="subTitle"/>
          </p:nvPr>
        </p:nvSpPr>
        <p:spPr>
          <a:xfrm>
            <a:off x="6538900" y="3827225"/>
            <a:ext cx="1871700" cy="79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a:solidFill>
                  <a:schemeClr val="accent1"/>
                </a:solidFill>
              </a:defRPr>
            </a:lvl1pPr>
            <a:lvl2pPr lvl="1" rtl="0" algn="ctr">
              <a:spcBef>
                <a:spcPts val="0"/>
              </a:spcBef>
              <a:spcAft>
                <a:spcPts val="0"/>
              </a:spcAft>
              <a:buSzPts val="1500"/>
              <a:buNone/>
              <a:defRPr/>
            </a:lvl2pPr>
            <a:lvl3pPr lvl="2" rtl="0" algn="ctr">
              <a:spcBef>
                <a:spcPts val="1600"/>
              </a:spcBef>
              <a:spcAft>
                <a:spcPts val="0"/>
              </a:spcAft>
              <a:buSzPts val="1500"/>
              <a:buNone/>
              <a:defRPr/>
            </a:lvl3pPr>
            <a:lvl4pPr lvl="3" rtl="0" algn="ctr">
              <a:spcBef>
                <a:spcPts val="1600"/>
              </a:spcBef>
              <a:spcAft>
                <a:spcPts val="0"/>
              </a:spcAft>
              <a:buSzPts val="1500"/>
              <a:buNone/>
              <a:defRPr/>
            </a:lvl4pPr>
            <a:lvl5pPr lvl="4" rtl="0" algn="ctr">
              <a:spcBef>
                <a:spcPts val="1600"/>
              </a:spcBef>
              <a:spcAft>
                <a:spcPts val="0"/>
              </a:spcAft>
              <a:buSzPts val="1500"/>
              <a:buNone/>
              <a:defRPr/>
            </a:lvl5pPr>
            <a:lvl6pPr lvl="5" rtl="0" algn="ctr">
              <a:spcBef>
                <a:spcPts val="1600"/>
              </a:spcBef>
              <a:spcAft>
                <a:spcPts val="0"/>
              </a:spcAft>
              <a:buSzPts val="1500"/>
              <a:buNone/>
              <a:defRPr/>
            </a:lvl6pPr>
            <a:lvl7pPr lvl="6" rtl="0" algn="ctr">
              <a:spcBef>
                <a:spcPts val="1600"/>
              </a:spcBef>
              <a:spcAft>
                <a:spcPts val="0"/>
              </a:spcAft>
              <a:buSzPts val="1500"/>
              <a:buNone/>
              <a:defRPr/>
            </a:lvl7pPr>
            <a:lvl8pPr lvl="7" rtl="0" algn="ctr">
              <a:spcBef>
                <a:spcPts val="1600"/>
              </a:spcBef>
              <a:spcAft>
                <a:spcPts val="0"/>
              </a:spcAft>
              <a:buSzPts val="1500"/>
              <a:buNone/>
              <a:defRPr/>
            </a:lvl8pPr>
            <a:lvl9pPr lvl="8" rtl="0" algn="ctr">
              <a:spcBef>
                <a:spcPts val="1600"/>
              </a:spcBef>
              <a:spcAft>
                <a:spcPts val="1600"/>
              </a:spcAft>
              <a:buSzPts val="15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BIG_NUMBER_1_1">
    <p:bg>
      <p:bgPr>
        <a:noFill/>
      </p:bgPr>
    </p:bg>
    <p:spTree>
      <p:nvGrpSpPr>
        <p:cNvPr id="202" name="Shape 202"/>
        <p:cNvGrpSpPr/>
        <p:nvPr/>
      </p:nvGrpSpPr>
      <p:grpSpPr>
        <a:xfrm>
          <a:off x="0" y="0"/>
          <a:ext cx="0" cy="0"/>
          <a:chOff x="0" y="0"/>
          <a:chExt cx="0" cy="0"/>
        </a:xfrm>
      </p:grpSpPr>
      <p:sp>
        <p:nvSpPr>
          <p:cNvPr id="203" name="Google Shape;203;p25"/>
          <p:cNvSpPr txBox="1"/>
          <p:nvPr>
            <p:ph idx="1" type="subTitle"/>
          </p:nvPr>
        </p:nvSpPr>
        <p:spPr>
          <a:xfrm>
            <a:off x="624615" y="3507184"/>
            <a:ext cx="3178500" cy="546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500"/>
              <a:buNone/>
              <a:defRPr b="1" sz="1700">
                <a:solidFill>
                  <a:schemeClr val="accent1"/>
                </a:solidFill>
              </a:defRPr>
            </a:lvl1pPr>
            <a:lvl2pPr lvl="1" rtl="0">
              <a:spcBef>
                <a:spcPts val="1600"/>
              </a:spcBef>
              <a:spcAft>
                <a:spcPts val="0"/>
              </a:spcAft>
              <a:buClr>
                <a:schemeClr val="accent1"/>
              </a:buClr>
              <a:buSzPts val="2200"/>
              <a:buNone/>
              <a:defRPr sz="2200">
                <a:solidFill>
                  <a:schemeClr val="accent1"/>
                </a:solidFill>
              </a:defRPr>
            </a:lvl2pPr>
            <a:lvl3pPr lvl="2" rtl="0">
              <a:spcBef>
                <a:spcPts val="1600"/>
              </a:spcBef>
              <a:spcAft>
                <a:spcPts val="0"/>
              </a:spcAft>
              <a:buClr>
                <a:schemeClr val="accent1"/>
              </a:buClr>
              <a:buSzPts val="2200"/>
              <a:buNone/>
              <a:defRPr sz="2200">
                <a:solidFill>
                  <a:schemeClr val="accent1"/>
                </a:solidFill>
              </a:defRPr>
            </a:lvl3pPr>
            <a:lvl4pPr lvl="3" rtl="0">
              <a:spcBef>
                <a:spcPts val="1600"/>
              </a:spcBef>
              <a:spcAft>
                <a:spcPts val="0"/>
              </a:spcAft>
              <a:buClr>
                <a:schemeClr val="accent1"/>
              </a:buClr>
              <a:buSzPts val="2200"/>
              <a:buNone/>
              <a:defRPr sz="2200">
                <a:solidFill>
                  <a:schemeClr val="accent1"/>
                </a:solidFill>
              </a:defRPr>
            </a:lvl4pPr>
            <a:lvl5pPr lvl="4" rtl="0">
              <a:spcBef>
                <a:spcPts val="1600"/>
              </a:spcBef>
              <a:spcAft>
                <a:spcPts val="0"/>
              </a:spcAft>
              <a:buClr>
                <a:schemeClr val="accent1"/>
              </a:buClr>
              <a:buSzPts val="2200"/>
              <a:buNone/>
              <a:defRPr sz="2200">
                <a:solidFill>
                  <a:schemeClr val="accent1"/>
                </a:solidFill>
              </a:defRPr>
            </a:lvl5pPr>
            <a:lvl6pPr lvl="5" rtl="0">
              <a:spcBef>
                <a:spcPts val="1600"/>
              </a:spcBef>
              <a:spcAft>
                <a:spcPts val="0"/>
              </a:spcAft>
              <a:buClr>
                <a:schemeClr val="accent1"/>
              </a:buClr>
              <a:buSzPts val="2200"/>
              <a:buNone/>
              <a:defRPr sz="2200">
                <a:solidFill>
                  <a:schemeClr val="accent1"/>
                </a:solidFill>
              </a:defRPr>
            </a:lvl6pPr>
            <a:lvl7pPr lvl="6" rtl="0">
              <a:spcBef>
                <a:spcPts val="1600"/>
              </a:spcBef>
              <a:spcAft>
                <a:spcPts val="0"/>
              </a:spcAft>
              <a:buClr>
                <a:schemeClr val="accent1"/>
              </a:buClr>
              <a:buSzPts val="2200"/>
              <a:buNone/>
              <a:defRPr sz="2200">
                <a:solidFill>
                  <a:schemeClr val="accent1"/>
                </a:solidFill>
              </a:defRPr>
            </a:lvl7pPr>
            <a:lvl8pPr lvl="7" rtl="0">
              <a:spcBef>
                <a:spcPts val="1600"/>
              </a:spcBef>
              <a:spcAft>
                <a:spcPts val="0"/>
              </a:spcAft>
              <a:buClr>
                <a:schemeClr val="accent1"/>
              </a:buClr>
              <a:buSzPts val="2200"/>
              <a:buNone/>
              <a:defRPr sz="2200">
                <a:solidFill>
                  <a:schemeClr val="accent1"/>
                </a:solidFill>
              </a:defRPr>
            </a:lvl8pPr>
            <a:lvl9pPr lvl="8" rtl="0">
              <a:spcBef>
                <a:spcPts val="1600"/>
              </a:spcBef>
              <a:spcAft>
                <a:spcPts val="1600"/>
              </a:spcAft>
              <a:buClr>
                <a:schemeClr val="accent1"/>
              </a:buClr>
              <a:buSzPts val="2200"/>
              <a:buNone/>
              <a:defRPr sz="2200">
                <a:solidFill>
                  <a:schemeClr val="accent1"/>
                </a:solidFill>
              </a:defRPr>
            </a:lvl9pPr>
          </a:lstStyle>
          <a:p/>
        </p:txBody>
      </p:sp>
      <p:sp>
        <p:nvSpPr>
          <p:cNvPr id="204" name="Google Shape;204;p25"/>
          <p:cNvSpPr txBox="1"/>
          <p:nvPr>
            <p:ph idx="2" type="subTitle"/>
          </p:nvPr>
        </p:nvSpPr>
        <p:spPr>
          <a:xfrm>
            <a:off x="624755" y="3805255"/>
            <a:ext cx="3178500" cy="54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500"/>
              <a:buChar char="●"/>
              <a:defRPr sz="1500">
                <a:solidFill>
                  <a:schemeClr val="accent1"/>
                </a:solidFill>
              </a:defRPr>
            </a:lvl1pPr>
            <a:lvl2pPr lvl="1" rtl="0">
              <a:spcBef>
                <a:spcPts val="1600"/>
              </a:spcBef>
              <a:spcAft>
                <a:spcPts val="0"/>
              </a:spcAft>
              <a:buClr>
                <a:schemeClr val="accent1"/>
              </a:buClr>
              <a:buSzPts val="1500"/>
              <a:buChar char="○"/>
              <a:defRPr>
                <a:solidFill>
                  <a:schemeClr val="accent1"/>
                </a:solidFill>
              </a:defRPr>
            </a:lvl2pPr>
            <a:lvl3pPr lvl="2" rtl="0">
              <a:spcBef>
                <a:spcPts val="1600"/>
              </a:spcBef>
              <a:spcAft>
                <a:spcPts val="0"/>
              </a:spcAft>
              <a:buClr>
                <a:schemeClr val="accent1"/>
              </a:buClr>
              <a:buSzPts val="1500"/>
              <a:buChar char="■"/>
              <a:defRPr>
                <a:solidFill>
                  <a:schemeClr val="accent1"/>
                </a:solidFill>
              </a:defRPr>
            </a:lvl3pPr>
            <a:lvl4pPr lvl="3" rtl="0">
              <a:spcBef>
                <a:spcPts val="1600"/>
              </a:spcBef>
              <a:spcAft>
                <a:spcPts val="0"/>
              </a:spcAft>
              <a:buClr>
                <a:schemeClr val="accent1"/>
              </a:buClr>
              <a:buSzPts val="1500"/>
              <a:buChar char="●"/>
              <a:defRPr>
                <a:solidFill>
                  <a:schemeClr val="accent1"/>
                </a:solidFill>
              </a:defRPr>
            </a:lvl4pPr>
            <a:lvl5pPr lvl="4" rtl="0">
              <a:spcBef>
                <a:spcPts val="1600"/>
              </a:spcBef>
              <a:spcAft>
                <a:spcPts val="0"/>
              </a:spcAft>
              <a:buClr>
                <a:schemeClr val="accent1"/>
              </a:buClr>
              <a:buSzPts val="1500"/>
              <a:buChar char="○"/>
              <a:defRPr>
                <a:solidFill>
                  <a:schemeClr val="accent1"/>
                </a:solidFill>
              </a:defRPr>
            </a:lvl5pPr>
            <a:lvl6pPr lvl="5" rtl="0">
              <a:spcBef>
                <a:spcPts val="1600"/>
              </a:spcBef>
              <a:spcAft>
                <a:spcPts val="0"/>
              </a:spcAft>
              <a:buClr>
                <a:schemeClr val="accent1"/>
              </a:buClr>
              <a:buSzPts val="1500"/>
              <a:buChar char="■"/>
              <a:defRPr>
                <a:solidFill>
                  <a:schemeClr val="accent1"/>
                </a:solidFill>
              </a:defRPr>
            </a:lvl6pPr>
            <a:lvl7pPr lvl="6" rtl="0">
              <a:spcBef>
                <a:spcPts val="1600"/>
              </a:spcBef>
              <a:spcAft>
                <a:spcPts val="0"/>
              </a:spcAft>
              <a:buClr>
                <a:schemeClr val="accent1"/>
              </a:buClr>
              <a:buSzPts val="1500"/>
              <a:buChar char="●"/>
              <a:defRPr>
                <a:solidFill>
                  <a:schemeClr val="accent1"/>
                </a:solidFill>
              </a:defRPr>
            </a:lvl7pPr>
            <a:lvl8pPr lvl="7" rtl="0">
              <a:spcBef>
                <a:spcPts val="1600"/>
              </a:spcBef>
              <a:spcAft>
                <a:spcPts val="0"/>
              </a:spcAft>
              <a:buClr>
                <a:schemeClr val="accent1"/>
              </a:buClr>
              <a:buSzPts val="1500"/>
              <a:buChar char="○"/>
              <a:defRPr>
                <a:solidFill>
                  <a:schemeClr val="accent1"/>
                </a:solidFill>
              </a:defRPr>
            </a:lvl8pPr>
            <a:lvl9pPr lvl="8" rtl="0">
              <a:spcBef>
                <a:spcPts val="1600"/>
              </a:spcBef>
              <a:spcAft>
                <a:spcPts val="1600"/>
              </a:spcAft>
              <a:buClr>
                <a:schemeClr val="accent1"/>
              </a:buClr>
              <a:buSzPts val="1500"/>
              <a:buChar char="■"/>
              <a:defRPr>
                <a:solidFill>
                  <a:schemeClr val="accent1"/>
                </a:solidFill>
              </a:defRPr>
            </a:lvl9pPr>
          </a:lstStyle>
          <a:p/>
        </p:txBody>
      </p:sp>
      <p:sp>
        <p:nvSpPr>
          <p:cNvPr id="205" name="Google Shape;205;p25"/>
          <p:cNvSpPr txBox="1"/>
          <p:nvPr>
            <p:ph idx="3" type="subTitle"/>
          </p:nvPr>
        </p:nvSpPr>
        <p:spPr>
          <a:xfrm>
            <a:off x="624475" y="2481505"/>
            <a:ext cx="3178500" cy="546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500"/>
              <a:buNone/>
              <a:defRPr b="1" sz="1700">
                <a:solidFill>
                  <a:schemeClr val="accent1"/>
                </a:solidFill>
              </a:defRPr>
            </a:lvl1pPr>
            <a:lvl2pPr lvl="1" rtl="0">
              <a:spcBef>
                <a:spcPts val="1600"/>
              </a:spcBef>
              <a:spcAft>
                <a:spcPts val="0"/>
              </a:spcAft>
              <a:buClr>
                <a:schemeClr val="accent1"/>
              </a:buClr>
              <a:buSzPts val="2200"/>
              <a:buNone/>
              <a:defRPr sz="2200">
                <a:solidFill>
                  <a:schemeClr val="accent1"/>
                </a:solidFill>
              </a:defRPr>
            </a:lvl2pPr>
            <a:lvl3pPr lvl="2" rtl="0">
              <a:spcBef>
                <a:spcPts val="1600"/>
              </a:spcBef>
              <a:spcAft>
                <a:spcPts val="0"/>
              </a:spcAft>
              <a:buClr>
                <a:schemeClr val="accent1"/>
              </a:buClr>
              <a:buSzPts val="2200"/>
              <a:buNone/>
              <a:defRPr sz="2200">
                <a:solidFill>
                  <a:schemeClr val="accent1"/>
                </a:solidFill>
              </a:defRPr>
            </a:lvl3pPr>
            <a:lvl4pPr lvl="3" rtl="0">
              <a:spcBef>
                <a:spcPts val="1600"/>
              </a:spcBef>
              <a:spcAft>
                <a:spcPts val="0"/>
              </a:spcAft>
              <a:buClr>
                <a:schemeClr val="accent1"/>
              </a:buClr>
              <a:buSzPts val="2200"/>
              <a:buNone/>
              <a:defRPr sz="2200">
                <a:solidFill>
                  <a:schemeClr val="accent1"/>
                </a:solidFill>
              </a:defRPr>
            </a:lvl4pPr>
            <a:lvl5pPr lvl="4" rtl="0">
              <a:spcBef>
                <a:spcPts val="1600"/>
              </a:spcBef>
              <a:spcAft>
                <a:spcPts val="0"/>
              </a:spcAft>
              <a:buClr>
                <a:schemeClr val="accent1"/>
              </a:buClr>
              <a:buSzPts val="2200"/>
              <a:buNone/>
              <a:defRPr sz="2200">
                <a:solidFill>
                  <a:schemeClr val="accent1"/>
                </a:solidFill>
              </a:defRPr>
            </a:lvl5pPr>
            <a:lvl6pPr lvl="5" rtl="0">
              <a:spcBef>
                <a:spcPts val="1600"/>
              </a:spcBef>
              <a:spcAft>
                <a:spcPts val="0"/>
              </a:spcAft>
              <a:buClr>
                <a:schemeClr val="accent1"/>
              </a:buClr>
              <a:buSzPts val="2200"/>
              <a:buNone/>
              <a:defRPr sz="2200">
                <a:solidFill>
                  <a:schemeClr val="accent1"/>
                </a:solidFill>
              </a:defRPr>
            </a:lvl6pPr>
            <a:lvl7pPr lvl="6" rtl="0">
              <a:spcBef>
                <a:spcPts val="1600"/>
              </a:spcBef>
              <a:spcAft>
                <a:spcPts val="0"/>
              </a:spcAft>
              <a:buClr>
                <a:schemeClr val="accent1"/>
              </a:buClr>
              <a:buSzPts val="2200"/>
              <a:buNone/>
              <a:defRPr sz="2200">
                <a:solidFill>
                  <a:schemeClr val="accent1"/>
                </a:solidFill>
              </a:defRPr>
            </a:lvl7pPr>
            <a:lvl8pPr lvl="7" rtl="0">
              <a:spcBef>
                <a:spcPts val="1600"/>
              </a:spcBef>
              <a:spcAft>
                <a:spcPts val="0"/>
              </a:spcAft>
              <a:buClr>
                <a:schemeClr val="accent1"/>
              </a:buClr>
              <a:buSzPts val="2200"/>
              <a:buNone/>
              <a:defRPr sz="2200">
                <a:solidFill>
                  <a:schemeClr val="accent1"/>
                </a:solidFill>
              </a:defRPr>
            </a:lvl8pPr>
            <a:lvl9pPr lvl="8" rtl="0">
              <a:spcBef>
                <a:spcPts val="1600"/>
              </a:spcBef>
              <a:spcAft>
                <a:spcPts val="1600"/>
              </a:spcAft>
              <a:buClr>
                <a:schemeClr val="accent1"/>
              </a:buClr>
              <a:buSzPts val="2200"/>
              <a:buNone/>
              <a:defRPr sz="2200">
                <a:solidFill>
                  <a:schemeClr val="accent1"/>
                </a:solidFill>
              </a:defRPr>
            </a:lvl9pPr>
          </a:lstStyle>
          <a:p/>
        </p:txBody>
      </p:sp>
      <p:sp>
        <p:nvSpPr>
          <p:cNvPr id="206" name="Google Shape;206;p25"/>
          <p:cNvSpPr txBox="1"/>
          <p:nvPr>
            <p:ph idx="4" type="subTitle"/>
          </p:nvPr>
        </p:nvSpPr>
        <p:spPr>
          <a:xfrm>
            <a:off x="624475" y="2806704"/>
            <a:ext cx="3178500" cy="54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500"/>
              <a:buChar char="●"/>
              <a:defRPr sz="1500">
                <a:solidFill>
                  <a:schemeClr val="accent1"/>
                </a:solidFill>
              </a:defRPr>
            </a:lvl1pPr>
            <a:lvl2pPr lvl="1" rtl="0">
              <a:spcBef>
                <a:spcPts val="1600"/>
              </a:spcBef>
              <a:spcAft>
                <a:spcPts val="0"/>
              </a:spcAft>
              <a:buClr>
                <a:schemeClr val="accent1"/>
              </a:buClr>
              <a:buSzPts val="1500"/>
              <a:buChar char="○"/>
              <a:defRPr>
                <a:solidFill>
                  <a:schemeClr val="accent1"/>
                </a:solidFill>
              </a:defRPr>
            </a:lvl2pPr>
            <a:lvl3pPr lvl="2" rtl="0">
              <a:spcBef>
                <a:spcPts val="1600"/>
              </a:spcBef>
              <a:spcAft>
                <a:spcPts val="0"/>
              </a:spcAft>
              <a:buClr>
                <a:schemeClr val="accent1"/>
              </a:buClr>
              <a:buSzPts val="1500"/>
              <a:buChar char="■"/>
              <a:defRPr>
                <a:solidFill>
                  <a:schemeClr val="accent1"/>
                </a:solidFill>
              </a:defRPr>
            </a:lvl3pPr>
            <a:lvl4pPr lvl="3" rtl="0">
              <a:spcBef>
                <a:spcPts val="1600"/>
              </a:spcBef>
              <a:spcAft>
                <a:spcPts val="0"/>
              </a:spcAft>
              <a:buClr>
                <a:schemeClr val="accent1"/>
              </a:buClr>
              <a:buSzPts val="1500"/>
              <a:buChar char="●"/>
              <a:defRPr>
                <a:solidFill>
                  <a:schemeClr val="accent1"/>
                </a:solidFill>
              </a:defRPr>
            </a:lvl4pPr>
            <a:lvl5pPr lvl="4" rtl="0">
              <a:spcBef>
                <a:spcPts val="1600"/>
              </a:spcBef>
              <a:spcAft>
                <a:spcPts val="0"/>
              </a:spcAft>
              <a:buClr>
                <a:schemeClr val="accent1"/>
              </a:buClr>
              <a:buSzPts val="1500"/>
              <a:buChar char="○"/>
              <a:defRPr>
                <a:solidFill>
                  <a:schemeClr val="accent1"/>
                </a:solidFill>
              </a:defRPr>
            </a:lvl5pPr>
            <a:lvl6pPr lvl="5" rtl="0">
              <a:spcBef>
                <a:spcPts val="1600"/>
              </a:spcBef>
              <a:spcAft>
                <a:spcPts val="0"/>
              </a:spcAft>
              <a:buClr>
                <a:schemeClr val="accent1"/>
              </a:buClr>
              <a:buSzPts val="1500"/>
              <a:buChar char="■"/>
              <a:defRPr>
                <a:solidFill>
                  <a:schemeClr val="accent1"/>
                </a:solidFill>
              </a:defRPr>
            </a:lvl6pPr>
            <a:lvl7pPr lvl="6" rtl="0">
              <a:spcBef>
                <a:spcPts val="1600"/>
              </a:spcBef>
              <a:spcAft>
                <a:spcPts val="0"/>
              </a:spcAft>
              <a:buClr>
                <a:schemeClr val="accent1"/>
              </a:buClr>
              <a:buSzPts val="1500"/>
              <a:buChar char="●"/>
              <a:defRPr>
                <a:solidFill>
                  <a:schemeClr val="accent1"/>
                </a:solidFill>
              </a:defRPr>
            </a:lvl7pPr>
            <a:lvl8pPr lvl="7" rtl="0">
              <a:spcBef>
                <a:spcPts val="1600"/>
              </a:spcBef>
              <a:spcAft>
                <a:spcPts val="0"/>
              </a:spcAft>
              <a:buClr>
                <a:schemeClr val="accent1"/>
              </a:buClr>
              <a:buSzPts val="1500"/>
              <a:buChar char="○"/>
              <a:defRPr>
                <a:solidFill>
                  <a:schemeClr val="accent1"/>
                </a:solidFill>
              </a:defRPr>
            </a:lvl8pPr>
            <a:lvl9pPr lvl="8" rtl="0">
              <a:spcBef>
                <a:spcPts val="1600"/>
              </a:spcBef>
              <a:spcAft>
                <a:spcPts val="1600"/>
              </a:spcAft>
              <a:buClr>
                <a:schemeClr val="accent1"/>
              </a:buClr>
              <a:buSzPts val="1500"/>
              <a:buChar char="■"/>
              <a:defRPr>
                <a:solidFill>
                  <a:schemeClr val="accent1"/>
                </a:solidFill>
              </a:defRPr>
            </a:lvl9pPr>
          </a:lstStyle>
          <a:p/>
        </p:txBody>
      </p:sp>
      <p:sp>
        <p:nvSpPr>
          <p:cNvPr id="207" name="Google Shape;207;p25"/>
          <p:cNvSpPr/>
          <p:nvPr/>
        </p:nvSpPr>
        <p:spPr>
          <a:xfrm rot="-5400000">
            <a:off x="-383250" y="383250"/>
            <a:ext cx="1947000" cy="1180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08" name="Google Shape;208;p25"/>
          <p:cNvSpPr txBox="1"/>
          <p:nvPr>
            <p:ph type="title"/>
          </p:nvPr>
        </p:nvSpPr>
        <p:spPr>
          <a:xfrm>
            <a:off x="619047" y="316781"/>
            <a:ext cx="2847600" cy="7905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solidFill>
                  <a:schemeClr val="accent1"/>
                </a:solidFill>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209" name="Google Shape;209;p25"/>
          <p:cNvSpPr/>
          <p:nvPr/>
        </p:nvSpPr>
        <p:spPr>
          <a:xfrm>
            <a:off x="985750" y="1763900"/>
            <a:ext cx="410100" cy="4101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p:cSld name="TITLE_AND_TWO_COLUMNS_1_3">
    <p:bg>
      <p:bgPr>
        <a:noFill/>
      </p:bgPr>
    </p:bg>
    <p:spTree>
      <p:nvGrpSpPr>
        <p:cNvPr id="210" name="Shape 210"/>
        <p:cNvGrpSpPr/>
        <p:nvPr/>
      </p:nvGrpSpPr>
      <p:grpSpPr>
        <a:xfrm>
          <a:off x="0" y="0"/>
          <a:ext cx="0" cy="0"/>
          <a:chOff x="0" y="0"/>
          <a:chExt cx="0" cy="0"/>
        </a:xfrm>
      </p:grpSpPr>
      <p:sp>
        <p:nvSpPr>
          <p:cNvPr id="211" name="Google Shape;211;p26"/>
          <p:cNvSpPr/>
          <p:nvPr/>
        </p:nvSpPr>
        <p:spPr>
          <a:xfrm>
            <a:off x="2514500" y="443475"/>
            <a:ext cx="1947000" cy="1180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12" name="Google Shape;212;p26"/>
          <p:cNvSpPr txBox="1"/>
          <p:nvPr>
            <p:ph type="title"/>
          </p:nvPr>
        </p:nvSpPr>
        <p:spPr>
          <a:xfrm>
            <a:off x="610949" y="316744"/>
            <a:ext cx="2741700" cy="720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4000"/>
              <a:buNone/>
              <a:defRPr>
                <a:solidFill>
                  <a:schemeClr val="accent1"/>
                </a:solidFill>
              </a:defRPr>
            </a:lvl1pPr>
            <a:lvl2pPr lvl="1" rtl="0">
              <a:spcBef>
                <a:spcPts val="0"/>
              </a:spcBef>
              <a:spcAft>
                <a:spcPts val="0"/>
              </a:spcAft>
              <a:buClr>
                <a:schemeClr val="accent1"/>
              </a:buClr>
              <a:buSzPts val="4000"/>
              <a:buNone/>
              <a:defRPr>
                <a:solidFill>
                  <a:schemeClr val="accent1"/>
                </a:solidFill>
              </a:defRPr>
            </a:lvl2pPr>
            <a:lvl3pPr lvl="2" rtl="0">
              <a:spcBef>
                <a:spcPts val="0"/>
              </a:spcBef>
              <a:spcAft>
                <a:spcPts val="0"/>
              </a:spcAft>
              <a:buClr>
                <a:schemeClr val="accent1"/>
              </a:buClr>
              <a:buSzPts val="4000"/>
              <a:buNone/>
              <a:defRPr>
                <a:solidFill>
                  <a:schemeClr val="accent1"/>
                </a:solidFill>
              </a:defRPr>
            </a:lvl3pPr>
            <a:lvl4pPr lvl="3" rtl="0">
              <a:spcBef>
                <a:spcPts val="0"/>
              </a:spcBef>
              <a:spcAft>
                <a:spcPts val="0"/>
              </a:spcAft>
              <a:buClr>
                <a:schemeClr val="accent1"/>
              </a:buClr>
              <a:buSzPts val="4000"/>
              <a:buNone/>
              <a:defRPr>
                <a:solidFill>
                  <a:schemeClr val="accent1"/>
                </a:solidFill>
              </a:defRPr>
            </a:lvl4pPr>
            <a:lvl5pPr lvl="4" rtl="0">
              <a:spcBef>
                <a:spcPts val="0"/>
              </a:spcBef>
              <a:spcAft>
                <a:spcPts val="0"/>
              </a:spcAft>
              <a:buClr>
                <a:schemeClr val="accent1"/>
              </a:buClr>
              <a:buSzPts val="4000"/>
              <a:buNone/>
              <a:defRPr>
                <a:solidFill>
                  <a:schemeClr val="accent1"/>
                </a:solidFill>
              </a:defRPr>
            </a:lvl5pPr>
            <a:lvl6pPr lvl="5" rtl="0">
              <a:spcBef>
                <a:spcPts val="0"/>
              </a:spcBef>
              <a:spcAft>
                <a:spcPts val="0"/>
              </a:spcAft>
              <a:buClr>
                <a:schemeClr val="accent1"/>
              </a:buClr>
              <a:buSzPts val="4000"/>
              <a:buNone/>
              <a:defRPr>
                <a:solidFill>
                  <a:schemeClr val="accent1"/>
                </a:solidFill>
              </a:defRPr>
            </a:lvl6pPr>
            <a:lvl7pPr lvl="6" rtl="0">
              <a:spcBef>
                <a:spcPts val="0"/>
              </a:spcBef>
              <a:spcAft>
                <a:spcPts val="0"/>
              </a:spcAft>
              <a:buClr>
                <a:schemeClr val="accent1"/>
              </a:buClr>
              <a:buSzPts val="4000"/>
              <a:buNone/>
              <a:defRPr>
                <a:solidFill>
                  <a:schemeClr val="accent1"/>
                </a:solidFill>
              </a:defRPr>
            </a:lvl7pPr>
            <a:lvl8pPr lvl="7" rtl="0">
              <a:spcBef>
                <a:spcPts val="0"/>
              </a:spcBef>
              <a:spcAft>
                <a:spcPts val="0"/>
              </a:spcAft>
              <a:buClr>
                <a:schemeClr val="accent1"/>
              </a:buClr>
              <a:buSzPts val="4000"/>
              <a:buNone/>
              <a:defRPr>
                <a:solidFill>
                  <a:schemeClr val="accent1"/>
                </a:solidFill>
              </a:defRPr>
            </a:lvl8pPr>
            <a:lvl9pPr lvl="8" rtl="0">
              <a:spcBef>
                <a:spcPts val="0"/>
              </a:spcBef>
              <a:spcAft>
                <a:spcPts val="0"/>
              </a:spcAft>
              <a:buClr>
                <a:schemeClr val="accent1"/>
              </a:buClr>
              <a:buSzPts val="4000"/>
              <a:buNone/>
              <a:defRPr>
                <a:solidFill>
                  <a:schemeClr val="accent1"/>
                </a:solidFill>
              </a:defRPr>
            </a:lvl9pPr>
          </a:lstStyle>
          <a:p/>
        </p:txBody>
      </p:sp>
      <p:sp>
        <p:nvSpPr>
          <p:cNvPr id="213" name="Google Shape;213;p26"/>
          <p:cNvSpPr/>
          <p:nvPr/>
        </p:nvSpPr>
        <p:spPr>
          <a:xfrm>
            <a:off x="4361375" y="1336325"/>
            <a:ext cx="402300" cy="4023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ONLY_2_1">
    <p:bg>
      <p:bgPr>
        <a:noFill/>
      </p:bgPr>
    </p:bg>
    <p:spTree>
      <p:nvGrpSpPr>
        <p:cNvPr id="214" name="Shape 214"/>
        <p:cNvGrpSpPr/>
        <p:nvPr/>
      </p:nvGrpSpPr>
      <p:grpSpPr>
        <a:xfrm>
          <a:off x="0" y="0"/>
          <a:ext cx="0" cy="0"/>
          <a:chOff x="0" y="0"/>
          <a:chExt cx="0" cy="0"/>
        </a:xfrm>
      </p:grpSpPr>
      <p:sp>
        <p:nvSpPr>
          <p:cNvPr id="215" name="Google Shape;215;p27"/>
          <p:cNvSpPr/>
          <p:nvPr/>
        </p:nvSpPr>
        <p:spPr>
          <a:xfrm rot="-5400000">
            <a:off x="3285275" y="-3290700"/>
            <a:ext cx="2566200" cy="9147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16" name="Google Shape;216;p27"/>
          <p:cNvSpPr txBox="1"/>
          <p:nvPr>
            <p:ph type="title"/>
          </p:nvPr>
        </p:nvSpPr>
        <p:spPr>
          <a:xfrm>
            <a:off x="722375" y="447855"/>
            <a:ext cx="7699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4000"/>
              <a:buNone/>
              <a:defRPr>
                <a:solidFill>
                  <a:schemeClr val="accent1"/>
                </a:solidFill>
              </a:defRPr>
            </a:lvl1pPr>
            <a:lvl2pPr lvl="1" rtl="0">
              <a:spcBef>
                <a:spcPts val="0"/>
              </a:spcBef>
              <a:spcAft>
                <a:spcPts val="0"/>
              </a:spcAft>
              <a:buClr>
                <a:schemeClr val="accent1"/>
              </a:buClr>
              <a:buSzPts val="4000"/>
              <a:buNone/>
              <a:defRPr>
                <a:solidFill>
                  <a:schemeClr val="accent1"/>
                </a:solidFill>
              </a:defRPr>
            </a:lvl2pPr>
            <a:lvl3pPr lvl="2" rtl="0">
              <a:spcBef>
                <a:spcPts val="0"/>
              </a:spcBef>
              <a:spcAft>
                <a:spcPts val="0"/>
              </a:spcAft>
              <a:buClr>
                <a:schemeClr val="accent1"/>
              </a:buClr>
              <a:buSzPts val="4000"/>
              <a:buNone/>
              <a:defRPr>
                <a:solidFill>
                  <a:schemeClr val="accent1"/>
                </a:solidFill>
              </a:defRPr>
            </a:lvl3pPr>
            <a:lvl4pPr lvl="3" rtl="0">
              <a:spcBef>
                <a:spcPts val="0"/>
              </a:spcBef>
              <a:spcAft>
                <a:spcPts val="0"/>
              </a:spcAft>
              <a:buClr>
                <a:schemeClr val="accent1"/>
              </a:buClr>
              <a:buSzPts val="4000"/>
              <a:buNone/>
              <a:defRPr>
                <a:solidFill>
                  <a:schemeClr val="accent1"/>
                </a:solidFill>
              </a:defRPr>
            </a:lvl4pPr>
            <a:lvl5pPr lvl="4" rtl="0">
              <a:spcBef>
                <a:spcPts val="0"/>
              </a:spcBef>
              <a:spcAft>
                <a:spcPts val="0"/>
              </a:spcAft>
              <a:buClr>
                <a:schemeClr val="accent1"/>
              </a:buClr>
              <a:buSzPts val="4000"/>
              <a:buNone/>
              <a:defRPr>
                <a:solidFill>
                  <a:schemeClr val="accent1"/>
                </a:solidFill>
              </a:defRPr>
            </a:lvl5pPr>
            <a:lvl6pPr lvl="5" rtl="0">
              <a:spcBef>
                <a:spcPts val="0"/>
              </a:spcBef>
              <a:spcAft>
                <a:spcPts val="0"/>
              </a:spcAft>
              <a:buClr>
                <a:schemeClr val="accent1"/>
              </a:buClr>
              <a:buSzPts val="4000"/>
              <a:buNone/>
              <a:defRPr>
                <a:solidFill>
                  <a:schemeClr val="accent1"/>
                </a:solidFill>
              </a:defRPr>
            </a:lvl6pPr>
            <a:lvl7pPr lvl="6" rtl="0">
              <a:spcBef>
                <a:spcPts val="0"/>
              </a:spcBef>
              <a:spcAft>
                <a:spcPts val="0"/>
              </a:spcAft>
              <a:buClr>
                <a:schemeClr val="accent1"/>
              </a:buClr>
              <a:buSzPts val="4000"/>
              <a:buNone/>
              <a:defRPr>
                <a:solidFill>
                  <a:schemeClr val="accent1"/>
                </a:solidFill>
              </a:defRPr>
            </a:lvl7pPr>
            <a:lvl8pPr lvl="7" rtl="0">
              <a:spcBef>
                <a:spcPts val="0"/>
              </a:spcBef>
              <a:spcAft>
                <a:spcPts val="0"/>
              </a:spcAft>
              <a:buClr>
                <a:schemeClr val="accent1"/>
              </a:buClr>
              <a:buSzPts val="4000"/>
              <a:buNone/>
              <a:defRPr>
                <a:solidFill>
                  <a:schemeClr val="accent1"/>
                </a:solidFill>
              </a:defRPr>
            </a:lvl8pPr>
            <a:lvl9pPr lvl="8" rtl="0">
              <a:spcBef>
                <a:spcPts val="0"/>
              </a:spcBef>
              <a:spcAft>
                <a:spcPts val="0"/>
              </a:spcAft>
              <a:buClr>
                <a:schemeClr val="accent1"/>
              </a:buClr>
              <a:buSzPts val="4000"/>
              <a:buNone/>
              <a:defRPr>
                <a:solidFill>
                  <a:schemeClr val="accent1"/>
                </a:solidFill>
              </a:defRPr>
            </a:lvl9pPr>
          </a:lstStyle>
          <a:p/>
        </p:txBody>
      </p:sp>
      <p:sp>
        <p:nvSpPr>
          <p:cNvPr id="217" name="Google Shape;217;p27"/>
          <p:cNvSpPr txBox="1"/>
          <p:nvPr>
            <p:ph idx="1" type="subTitle"/>
          </p:nvPr>
        </p:nvSpPr>
        <p:spPr>
          <a:xfrm>
            <a:off x="2638625" y="1137675"/>
            <a:ext cx="3866700" cy="34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500"/>
              <a:buNone/>
              <a:defRPr b="1" sz="1700">
                <a:solidFill>
                  <a:schemeClr val="accent1"/>
                </a:solidFill>
              </a:defRPr>
            </a:lvl1pPr>
            <a:lvl2pPr lvl="1" rtl="0" algn="ctr">
              <a:spcBef>
                <a:spcPts val="0"/>
              </a:spcBef>
              <a:spcAft>
                <a:spcPts val="0"/>
              </a:spcAft>
              <a:buClr>
                <a:schemeClr val="accent1"/>
              </a:buClr>
              <a:buSzPts val="1500"/>
              <a:buNone/>
              <a:defRPr>
                <a:solidFill>
                  <a:schemeClr val="accent1"/>
                </a:solidFill>
              </a:defRPr>
            </a:lvl2pPr>
            <a:lvl3pPr lvl="2" rtl="0" algn="ctr">
              <a:spcBef>
                <a:spcPts val="1600"/>
              </a:spcBef>
              <a:spcAft>
                <a:spcPts val="0"/>
              </a:spcAft>
              <a:buClr>
                <a:schemeClr val="accent1"/>
              </a:buClr>
              <a:buSzPts val="1500"/>
              <a:buNone/>
              <a:defRPr>
                <a:solidFill>
                  <a:schemeClr val="accent1"/>
                </a:solidFill>
              </a:defRPr>
            </a:lvl3pPr>
            <a:lvl4pPr lvl="3" rtl="0" algn="ctr">
              <a:spcBef>
                <a:spcPts val="1600"/>
              </a:spcBef>
              <a:spcAft>
                <a:spcPts val="0"/>
              </a:spcAft>
              <a:buClr>
                <a:schemeClr val="accent1"/>
              </a:buClr>
              <a:buSzPts val="1500"/>
              <a:buNone/>
              <a:defRPr>
                <a:solidFill>
                  <a:schemeClr val="accent1"/>
                </a:solidFill>
              </a:defRPr>
            </a:lvl4pPr>
            <a:lvl5pPr lvl="4" rtl="0" algn="ctr">
              <a:spcBef>
                <a:spcPts val="1600"/>
              </a:spcBef>
              <a:spcAft>
                <a:spcPts val="0"/>
              </a:spcAft>
              <a:buClr>
                <a:schemeClr val="accent1"/>
              </a:buClr>
              <a:buSzPts val="1500"/>
              <a:buNone/>
              <a:defRPr>
                <a:solidFill>
                  <a:schemeClr val="accent1"/>
                </a:solidFill>
              </a:defRPr>
            </a:lvl5pPr>
            <a:lvl6pPr lvl="5" rtl="0" algn="ctr">
              <a:spcBef>
                <a:spcPts val="1600"/>
              </a:spcBef>
              <a:spcAft>
                <a:spcPts val="0"/>
              </a:spcAft>
              <a:buClr>
                <a:schemeClr val="accent1"/>
              </a:buClr>
              <a:buSzPts val="1500"/>
              <a:buNone/>
              <a:defRPr>
                <a:solidFill>
                  <a:schemeClr val="accent1"/>
                </a:solidFill>
              </a:defRPr>
            </a:lvl6pPr>
            <a:lvl7pPr lvl="6" rtl="0" algn="ctr">
              <a:spcBef>
                <a:spcPts val="1600"/>
              </a:spcBef>
              <a:spcAft>
                <a:spcPts val="0"/>
              </a:spcAft>
              <a:buClr>
                <a:schemeClr val="accent1"/>
              </a:buClr>
              <a:buSzPts val="1500"/>
              <a:buNone/>
              <a:defRPr>
                <a:solidFill>
                  <a:schemeClr val="accent1"/>
                </a:solidFill>
              </a:defRPr>
            </a:lvl7pPr>
            <a:lvl8pPr lvl="7" rtl="0" algn="ctr">
              <a:spcBef>
                <a:spcPts val="1600"/>
              </a:spcBef>
              <a:spcAft>
                <a:spcPts val="0"/>
              </a:spcAft>
              <a:buClr>
                <a:schemeClr val="accent1"/>
              </a:buClr>
              <a:buSzPts val="1500"/>
              <a:buNone/>
              <a:defRPr>
                <a:solidFill>
                  <a:schemeClr val="accent1"/>
                </a:solidFill>
              </a:defRPr>
            </a:lvl8pPr>
            <a:lvl9pPr lvl="8" rtl="0" algn="ctr">
              <a:spcBef>
                <a:spcPts val="1600"/>
              </a:spcBef>
              <a:spcAft>
                <a:spcPts val="1600"/>
              </a:spcAft>
              <a:buClr>
                <a:schemeClr val="accent1"/>
              </a:buClr>
              <a:buSzPts val="1500"/>
              <a:buNone/>
              <a:defRPr>
                <a:solidFill>
                  <a:schemeClr val="accent1"/>
                </a:solidFill>
              </a:defRPr>
            </a:lvl9pPr>
          </a:lstStyle>
          <a:p/>
        </p:txBody>
      </p:sp>
      <p:sp>
        <p:nvSpPr>
          <p:cNvPr id="218" name="Google Shape;218;p27"/>
          <p:cNvSpPr txBox="1"/>
          <p:nvPr>
            <p:ph idx="2" type="subTitle"/>
          </p:nvPr>
        </p:nvSpPr>
        <p:spPr>
          <a:xfrm>
            <a:off x="3289800" y="1522900"/>
            <a:ext cx="2564400" cy="79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500"/>
              <a:buNone/>
              <a:defRPr sz="1500">
                <a:solidFill>
                  <a:schemeClr val="accent1"/>
                </a:solidFill>
              </a:defRPr>
            </a:lvl1pPr>
            <a:lvl2pPr lvl="1" rtl="0" algn="ctr">
              <a:spcBef>
                <a:spcPts val="1600"/>
              </a:spcBef>
              <a:spcAft>
                <a:spcPts val="0"/>
              </a:spcAft>
              <a:buClr>
                <a:schemeClr val="accent1"/>
              </a:buClr>
              <a:buSzPts val="1500"/>
              <a:buNone/>
              <a:defRPr>
                <a:solidFill>
                  <a:schemeClr val="accent1"/>
                </a:solidFill>
              </a:defRPr>
            </a:lvl2pPr>
            <a:lvl3pPr lvl="2" rtl="0" algn="ctr">
              <a:spcBef>
                <a:spcPts val="1600"/>
              </a:spcBef>
              <a:spcAft>
                <a:spcPts val="0"/>
              </a:spcAft>
              <a:buClr>
                <a:schemeClr val="accent1"/>
              </a:buClr>
              <a:buSzPts val="1500"/>
              <a:buNone/>
              <a:defRPr>
                <a:solidFill>
                  <a:schemeClr val="accent1"/>
                </a:solidFill>
              </a:defRPr>
            </a:lvl3pPr>
            <a:lvl4pPr lvl="3" rtl="0" algn="ctr">
              <a:spcBef>
                <a:spcPts val="1600"/>
              </a:spcBef>
              <a:spcAft>
                <a:spcPts val="0"/>
              </a:spcAft>
              <a:buClr>
                <a:schemeClr val="accent1"/>
              </a:buClr>
              <a:buSzPts val="1500"/>
              <a:buNone/>
              <a:defRPr>
                <a:solidFill>
                  <a:schemeClr val="accent1"/>
                </a:solidFill>
              </a:defRPr>
            </a:lvl4pPr>
            <a:lvl5pPr lvl="4" rtl="0" algn="ctr">
              <a:spcBef>
                <a:spcPts val="1600"/>
              </a:spcBef>
              <a:spcAft>
                <a:spcPts val="0"/>
              </a:spcAft>
              <a:buClr>
                <a:schemeClr val="accent1"/>
              </a:buClr>
              <a:buSzPts val="1500"/>
              <a:buNone/>
              <a:defRPr>
                <a:solidFill>
                  <a:schemeClr val="accent1"/>
                </a:solidFill>
              </a:defRPr>
            </a:lvl5pPr>
            <a:lvl6pPr lvl="5" rtl="0" algn="ctr">
              <a:spcBef>
                <a:spcPts val="1600"/>
              </a:spcBef>
              <a:spcAft>
                <a:spcPts val="0"/>
              </a:spcAft>
              <a:buClr>
                <a:schemeClr val="accent1"/>
              </a:buClr>
              <a:buSzPts val="1500"/>
              <a:buNone/>
              <a:defRPr>
                <a:solidFill>
                  <a:schemeClr val="accent1"/>
                </a:solidFill>
              </a:defRPr>
            </a:lvl6pPr>
            <a:lvl7pPr lvl="6" rtl="0" algn="ctr">
              <a:spcBef>
                <a:spcPts val="1600"/>
              </a:spcBef>
              <a:spcAft>
                <a:spcPts val="0"/>
              </a:spcAft>
              <a:buClr>
                <a:schemeClr val="accent1"/>
              </a:buClr>
              <a:buSzPts val="1500"/>
              <a:buNone/>
              <a:defRPr>
                <a:solidFill>
                  <a:schemeClr val="accent1"/>
                </a:solidFill>
              </a:defRPr>
            </a:lvl7pPr>
            <a:lvl8pPr lvl="7" rtl="0" algn="ctr">
              <a:spcBef>
                <a:spcPts val="1600"/>
              </a:spcBef>
              <a:spcAft>
                <a:spcPts val="0"/>
              </a:spcAft>
              <a:buClr>
                <a:schemeClr val="accent1"/>
              </a:buClr>
              <a:buSzPts val="1500"/>
              <a:buNone/>
              <a:defRPr>
                <a:solidFill>
                  <a:schemeClr val="accent1"/>
                </a:solidFill>
              </a:defRPr>
            </a:lvl8pPr>
            <a:lvl9pPr lvl="8" rtl="0" algn="ctr">
              <a:spcBef>
                <a:spcPts val="1600"/>
              </a:spcBef>
              <a:spcAft>
                <a:spcPts val="1600"/>
              </a:spcAft>
              <a:buClr>
                <a:schemeClr val="accent1"/>
              </a:buClr>
              <a:buSzPts val="1500"/>
              <a:buNone/>
              <a:defRPr>
                <a:solidFill>
                  <a:schemeClr val="accent1"/>
                </a:solidFill>
              </a:defRPr>
            </a:lvl9pPr>
          </a:lstStyle>
          <a:p/>
        </p:txBody>
      </p:sp>
      <p:sp>
        <p:nvSpPr>
          <p:cNvPr id="219" name="Google Shape;219;p27"/>
          <p:cNvSpPr txBox="1"/>
          <p:nvPr/>
        </p:nvSpPr>
        <p:spPr>
          <a:xfrm>
            <a:off x="1462775" y="3724325"/>
            <a:ext cx="6218400" cy="5727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Clr>
                <a:schemeClr val="dk1"/>
              </a:buClr>
              <a:buSzPts val="1100"/>
              <a:buFont typeface="Arial"/>
              <a:buNone/>
            </a:pPr>
            <a:r>
              <a:rPr b="1" lang="en" sz="1200">
                <a:solidFill>
                  <a:schemeClr val="accent1"/>
                </a:solidFill>
                <a:latin typeface="Montserrat"/>
                <a:ea typeface="Montserrat"/>
                <a:cs typeface="Montserrat"/>
                <a:sym typeface="Montserrat"/>
              </a:rPr>
              <a:t>CREDITS:</a:t>
            </a:r>
            <a:r>
              <a:rPr lang="en" sz="1200">
                <a:solidFill>
                  <a:schemeClr val="accent1"/>
                </a:solidFill>
                <a:latin typeface="Montserrat"/>
                <a:ea typeface="Montserrat"/>
                <a:cs typeface="Montserrat"/>
                <a:sym typeface="Montserrat"/>
              </a:rPr>
              <a:t> This presentation template was created by </a:t>
            </a:r>
            <a:r>
              <a:rPr b="1" lang="en" sz="1200">
                <a:solidFill>
                  <a:schemeClr val="accent1"/>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200">
                <a:solidFill>
                  <a:schemeClr val="accent1"/>
                </a:solidFill>
                <a:latin typeface="Montserrat"/>
                <a:ea typeface="Montserrat"/>
                <a:cs typeface="Montserrat"/>
                <a:sym typeface="Montserrat"/>
              </a:rPr>
              <a:t>, including icons by </a:t>
            </a:r>
            <a:r>
              <a:rPr b="1" lang="en" sz="1200">
                <a:solidFill>
                  <a:schemeClr val="accent1"/>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200">
                <a:solidFill>
                  <a:schemeClr val="accent1"/>
                </a:solidFill>
                <a:latin typeface="Montserrat"/>
                <a:ea typeface="Montserrat"/>
                <a:cs typeface="Montserrat"/>
                <a:sym typeface="Montserrat"/>
              </a:rPr>
              <a:t>, and infographics &amp; images by </a:t>
            </a:r>
            <a:r>
              <a:rPr b="1" lang="en" sz="1200">
                <a:solidFill>
                  <a:schemeClr val="accent1"/>
                </a:solidFill>
                <a:uFill>
                  <a:noFill/>
                </a:uFill>
                <a:latin typeface="Montserrat"/>
                <a:ea typeface="Montserrat"/>
                <a:cs typeface="Montserrat"/>
                <a:sym typeface="Montserrat"/>
                <a:hlinkClick r:id="rId4">
                  <a:extLst>
                    <a:ext uri="{A12FA001-AC4F-418D-AE19-62706E023703}">
                      <ahyp:hlinkClr val="tx"/>
                    </a:ext>
                  </a:extLst>
                </a:hlinkClick>
              </a:rPr>
              <a:t>Freepik</a:t>
            </a:r>
            <a:endParaRPr sz="1500">
              <a:solidFill>
                <a:schemeClr val="accent1"/>
              </a:solidFill>
              <a:latin typeface="Montserrat"/>
              <a:ea typeface="Montserrat"/>
              <a:cs typeface="Montserrat"/>
              <a:sym typeface="Montserrat"/>
            </a:endParaRPr>
          </a:p>
        </p:txBody>
      </p:sp>
      <p:sp>
        <p:nvSpPr>
          <p:cNvPr id="220" name="Google Shape;220;p27"/>
          <p:cNvSpPr txBox="1"/>
          <p:nvPr>
            <p:ph idx="3" type="subTitle"/>
          </p:nvPr>
        </p:nvSpPr>
        <p:spPr>
          <a:xfrm>
            <a:off x="1177875" y="4332300"/>
            <a:ext cx="6503400" cy="34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200"/>
              <a:buNone/>
              <a:defRPr b="1" sz="1200">
                <a:solidFill>
                  <a:schemeClr val="accent1"/>
                </a:solidFill>
              </a:defRPr>
            </a:lvl1pPr>
            <a:lvl2pPr lvl="1" rtl="0" algn="ctr">
              <a:spcBef>
                <a:spcPts val="1600"/>
              </a:spcBef>
              <a:spcAft>
                <a:spcPts val="0"/>
              </a:spcAft>
              <a:buClr>
                <a:schemeClr val="accent1"/>
              </a:buClr>
              <a:buSzPts val="1200"/>
              <a:buNone/>
              <a:defRPr b="1" sz="1200">
                <a:solidFill>
                  <a:schemeClr val="accent1"/>
                </a:solidFill>
              </a:defRPr>
            </a:lvl2pPr>
            <a:lvl3pPr lvl="2" rtl="0" algn="ctr">
              <a:spcBef>
                <a:spcPts val="1600"/>
              </a:spcBef>
              <a:spcAft>
                <a:spcPts val="0"/>
              </a:spcAft>
              <a:buClr>
                <a:schemeClr val="accent1"/>
              </a:buClr>
              <a:buSzPts val="1200"/>
              <a:buNone/>
              <a:defRPr b="1" sz="1200">
                <a:solidFill>
                  <a:schemeClr val="accent1"/>
                </a:solidFill>
              </a:defRPr>
            </a:lvl3pPr>
            <a:lvl4pPr lvl="3" rtl="0" algn="ctr">
              <a:spcBef>
                <a:spcPts val="1600"/>
              </a:spcBef>
              <a:spcAft>
                <a:spcPts val="0"/>
              </a:spcAft>
              <a:buClr>
                <a:schemeClr val="accent1"/>
              </a:buClr>
              <a:buSzPts val="1200"/>
              <a:buNone/>
              <a:defRPr b="1" sz="1200">
                <a:solidFill>
                  <a:schemeClr val="accent1"/>
                </a:solidFill>
              </a:defRPr>
            </a:lvl4pPr>
            <a:lvl5pPr lvl="4" rtl="0" algn="ctr">
              <a:spcBef>
                <a:spcPts val="1600"/>
              </a:spcBef>
              <a:spcAft>
                <a:spcPts val="0"/>
              </a:spcAft>
              <a:buClr>
                <a:schemeClr val="accent1"/>
              </a:buClr>
              <a:buSzPts val="1200"/>
              <a:buNone/>
              <a:defRPr b="1" sz="1200">
                <a:solidFill>
                  <a:schemeClr val="accent1"/>
                </a:solidFill>
              </a:defRPr>
            </a:lvl5pPr>
            <a:lvl6pPr lvl="5" rtl="0" algn="ctr">
              <a:spcBef>
                <a:spcPts val="1600"/>
              </a:spcBef>
              <a:spcAft>
                <a:spcPts val="0"/>
              </a:spcAft>
              <a:buClr>
                <a:schemeClr val="accent1"/>
              </a:buClr>
              <a:buSzPts val="1200"/>
              <a:buNone/>
              <a:defRPr b="1" sz="1200">
                <a:solidFill>
                  <a:schemeClr val="accent1"/>
                </a:solidFill>
              </a:defRPr>
            </a:lvl6pPr>
            <a:lvl7pPr lvl="6" rtl="0" algn="ctr">
              <a:spcBef>
                <a:spcPts val="1600"/>
              </a:spcBef>
              <a:spcAft>
                <a:spcPts val="0"/>
              </a:spcAft>
              <a:buClr>
                <a:schemeClr val="accent1"/>
              </a:buClr>
              <a:buSzPts val="1200"/>
              <a:buNone/>
              <a:defRPr b="1" sz="1200">
                <a:solidFill>
                  <a:schemeClr val="accent1"/>
                </a:solidFill>
              </a:defRPr>
            </a:lvl7pPr>
            <a:lvl8pPr lvl="7" rtl="0" algn="ctr">
              <a:spcBef>
                <a:spcPts val="1600"/>
              </a:spcBef>
              <a:spcAft>
                <a:spcPts val="0"/>
              </a:spcAft>
              <a:buClr>
                <a:schemeClr val="accent1"/>
              </a:buClr>
              <a:buSzPts val="1200"/>
              <a:buNone/>
              <a:defRPr b="1" sz="1200">
                <a:solidFill>
                  <a:schemeClr val="accent1"/>
                </a:solidFill>
              </a:defRPr>
            </a:lvl8pPr>
            <a:lvl9pPr lvl="8" rtl="0" algn="ctr">
              <a:spcBef>
                <a:spcPts val="1600"/>
              </a:spcBef>
              <a:spcAft>
                <a:spcPts val="1600"/>
              </a:spcAft>
              <a:buClr>
                <a:schemeClr val="accent1"/>
              </a:buClr>
              <a:buSzPts val="1200"/>
              <a:buNone/>
              <a:defRPr b="1" sz="1200">
                <a:solidFill>
                  <a:schemeClr val="accen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2">
  <p:cSld name="TITLE_ONLY_1">
    <p:bg>
      <p:bgPr>
        <a:noFill/>
      </p:bgPr>
    </p:bg>
    <p:spTree>
      <p:nvGrpSpPr>
        <p:cNvPr id="221" name="Shape 221"/>
        <p:cNvGrpSpPr/>
        <p:nvPr/>
      </p:nvGrpSpPr>
      <p:grpSpPr>
        <a:xfrm>
          <a:off x="0" y="0"/>
          <a:ext cx="0" cy="0"/>
          <a:chOff x="0" y="0"/>
          <a:chExt cx="0" cy="0"/>
        </a:xfrm>
      </p:grpSpPr>
      <p:sp>
        <p:nvSpPr>
          <p:cNvPr id="222" name="Google Shape;222;p28"/>
          <p:cNvSpPr/>
          <p:nvPr/>
        </p:nvSpPr>
        <p:spPr>
          <a:xfrm rot="-5400000">
            <a:off x="3597600" y="-3601575"/>
            <a:ext cx="1947000" cy="914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23" name="Google Shape;223;p28"/>
          <p:cNvSpPr txBox="1"/>
          <p:nvPr>
            <p:ph type="title"/>
          </p:nvPr>
        </p:nvSpPr>
        <p:spPr>
          <a:xfrm>
            <a:off x="629424" y="318095"/>
            <a:ext cx="1979700" cy="1290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4000"/>
              <a:buNone/>
              <a:defRPr>
                <a:solidFill>
                  <a:schemeClr val="accent1"/>
                </a:solidFill>
              </a:defRPr>
            </a:lvl1pPr>
            <a:lvl2pPr lvl="1" rtl="0">
              <a:spcBef>
                <a:spcPts val="0"/>
              </a:spcBef>
              <a:spcAft>
                <a:spcPts val="0"/>
              </a:spcAft>
              <a:buClr>
                <a:schemeClr val="accent1"/>
              </a:buClr>
              <a:buSzPts val="4000"/>
              <a:buNone/>
              <a:defRPr>
                <a:solidFill>
                  <a:schemeClr val="accent1"/>
                </a:solidFill>
              </a:defRPr>
            </a:lvl2pPr>
            <a:lvl3pPr lvl="2" rtl="0">
              <a:spcBef>
                <a:spcPts val="0"/>
              </a:spcBef>
              <a:spcAft>
                <a:spcPts val="0"/>
              </a:spcAft>
              <a:buClr>
                <a:schemeClr val="accent1"/>
              </a:buClr>
              <a:buSzPts val="4000"/>
              <a:buNone/>
              <a:defRPr>
                <a:solidFill>
                  <a:schemeClr val="accent1"/>
                </a:solidFill>
              </a:defRPr>
            </a:lvl3pPr>
            <a:lvl4pPr lvl="3" rtl="0">
              <a:spcBef>
                <a:spcPts val="0"/>
              </a:spcBef>
              <a:spcAft>
                <a:spcPts val="0"/>
              </a:spcAft>
              <a:buClr>
                <a:schemeClr val="accent1"/>
              </a:buClr>
              <a:buSzPts val="4000"/>
              <a:buNone/>
              <a:defRPr>
                <a:solidFill>
                  <a:schemeClr val="accent1"/>
                </a:solidFill>
              </a:defRPr>
            </a:lvl4pPr>
            <a:lvl5pPr lvl="4" rtl="0">
              <a:spcBef>
                <a:spcPts val="0"/>
              </a:spcBef>
              <a:spcAft>
                <a:spcPts val="0"/>
              </a:spcAft>
              <a:buClr>
                <a:schemeClr val="accent1"/>
              </a:buClr>
              <a:buSzPts val="4000"/>
              <a:buNone/>
              <a:defRPr>
                <a:solidFill>
                  <a:schemeClr val="accent1"/>
                </a:solidFill>
              </a:defRPr>
            </a:lvl5pPr>
            <a:lvl6pPr lvl="5" rtl="0">
              <a:spcBef>
                <a:spcPts val="0"/>
              </a:spcBef>
              <a:spcAft>
                <a:spcPts val="0"/>
              </a:spcAft>
              <a:buClr>
                <a:schemeClr val="accent1"/>
              </a:buClr>
              <a:buSzPts val="4000"/>
              <a:buNone/>
              <a:defRPr>
                <a:solidFill>
                  <a:schemeClr val="accent1"/>
                </a:solidFill>
              </a:defRPr>
            </a:lvl6pPr>
            <a:lvl7pPr lvl="6" rtl="0">
              <a:spcBef>
                <a:spcPts val="0"/>
              </a:spcBef>
              <a:spcAft>
                <a:spcPts val="0"/>
              </a:spcAft>
              <a:buClr>
                <a:schemeClr val="accent1"/>
              </a:buClr>
              <a:buSzPts val="4000"/>
              <a:buNone/>
              <a:defRPr>
                <a:solidFill>
                  <a:schemeClr val="accent1"/>
                </a:solidFill>
              </a:defRPr>
            </a:lvl7pPr>
            <a:lvl8pPr lvl="7" rtl="0">
              <a:spcBef>
                <a:spcPts val="0"/>
              </a:spcBef>
              <a:spcAft>
                <a:spcPts val="0"/>
              </a:spcAft>
              <a:buClr>
                <a:schemeClr val="accent1"/>
              </a:buClr>
              <a:buSzPts val="4000"/>
              <a:buNone/>
              <a:defRPr>
                <a:solidFill>
                  <a:schemeClr val="accent1"/>
                </a:solidFill>
              </a:defRPr>
            </a:lvl8pPr>
            <a:lvl9pPr lvl="8" rtl="0">
              <a:spcBef>
                <a:spcPts val="0"/>
              </a:spcBef>
              <a:spcAft>
                <a:spcPts val="0"/>
              </a:spcAft>
              <a:buClr>
                <a:schemeClr val="accent1"/>
              </a:buClr>
              <a:buSzPts val="4000"/>
              <a:buNone/>
              <a:defRPr>
                <a:solidFill>
                  <a:schemeClr val="accen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s points">
  <p:cSld name="TITLE_ONLY_1_2">
    <p:bg>
      <p:bgPr>
        <a:noFill/>
      </p:bgPr>
    </p:bg>
    <p:spTree>
      <p:nvGrpSpPr>
        <p:cNvPr id="224" name="Shape 224"/>
        <p:cNvGrpSpPr/>
        <p:nvPr/>
      </p:nvGrpSpPr>
      <p:grpSpPr>
        <a:xfrm>
          <a:off x="0" y="0"/>
          <a:ext cx="0" cy="0"/>
          <a:chOff x="0" y="0"/>
          <a:chExt cx="0" cy="0"/>
        </a:xfrm>
      </p:grpSpPr>
      <p:sp>
        <p:nvSpPr>
          <p:cNvPr id="225" name="Google Shape;225;p29"/>
          <p:cNvSpPr/>
          <p:nvPr/>
        </p:nvSpPr>
        <p:spPr>
          <a:xfrm rot="-5400000">
            <a:off x="-383250" y="383250"/>
            <a:ext cx="1947000" cy="1180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26" name="Google Shape;226;p29"/>
          <p:cNvSpPr txBox="1"/>
          <p:nvPr>
            <p:ph type="title"/>
          </p:nvPr>
        </p:nvSpPr>
        <p:spPr>
          <a:xfrm>
            <a:off x="629838" y="316210"/>
            <a:ext cx="7699200" cy="63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4"/>
              </a:buClr>
              <a:buSzPts val="4000"/>
              <a:buNone/>
              <a:defRPr>
                <a:solidFill>
                  <a:schemeClr val="accent4"/>
                </a:solidFill>
              </a:defRPr>
            </a:lvl1pPr>
            <a:lvl2pPr lvl="1" rtl="0">
              <a:spcBef>
                <a:spcPts val="0"/>
              </a:spcBef>
              <a:spcAft>
                <a:spcPts val="0"/>
              </a:spcAft>
              <a:buClr>
                <a:schemeClr val="accent4"/>
              </a:buClr>
              <a:buSzPts val="4000"/>
              <a:buNone/>
              <a:defRPr>
                <a:solidFill>
                  <a:schemeClr val="accent4"/>
                </a:solidFill>
              </a:defRPr>
            </a:lvl2pPr>
            <a:lvl3pPr lvl="2" rtl="0">
              <a:spcBef>
                <a:spcPts val="0"/>
              </a:spcBef>
              <a:spcAft>
                <a:spcPts val="0"/>
              </a:spcAft>
              <a:buClr>
                <a:schemeClr val="accent4"/>
              </a:buClr>
              <a:buSzPts val="4000"/>
              <a:buNone/>
              <a:defRPr>
                <a:solidFill>
                  <a:schemeClr val="accent4"/>
                </a:solidFill>
              </a:defRPr>
            </a:lvl3pPr>
            <a:lvl4pPr lvl="3" rtl="0">
              <a:spcBef>
                <a:spcPts val="0"/>
              </a:spcBef>
              <a:spcAft>
                <a:spcPts val="0"/>
              </a:spcAft>
              <a:buClr>
                <a:schemeClr val="accent4"/>
              </a:buClr>
              <a:buSzPts val="4000"/>
              <a:buNone/>
              <a:defRPr>
                <a:solidFill>
                  <a:schemeClr val="accent4"/>
                </a:solidFill>
              </a:defRPr>
            </a:lvl4pPr>
            <a:lvl5pPr lvl="4" rtl="0">
              <a:spcBef>
                <a:spcPts val="0"/>
              </a:spcBef>
              <a:spcAft>
                <a:spcPts val="0"/>
              </a:spcAft>
              <a:buClr>
                <a:schemeClr val="accent4"/>
              </a:buClr>
              <a:buSzPts val="4000"/>
              <a:buNone/>
              <a:defRPr>
                <a:solidFill>
                  <a:schemeClr val="accent4"/>
                </a:solidFill>
              </a:defRPr>
            </a:lvl5pPr>
            <a:lvl6pPr lvl="5" rtl="0">
              <a:spcBef>
                <a:spcPts val="0"/>
              </a:spcBef>
              <a:spcAft>
                <a:spcPts val="0"/>
              </a:spcAft>
              <a:buClr>
                <a:schemeClr val="accent4"/>
              </a:buClr>
              <a:buSzPts val="4000"/>
              <a:buNone/>
              <a:defRPr>
                <a:solidFill>
                  <a:schemeClr val="accent4"/>
                </a:solidFill>
              </a:defRPr>
            </a:lvl6pPr>
            <a:lvl7pPr lvl="6" rtl="0">
              <a:spcBef>
                <a:spcPts val="0"/>
              </a:spcBef>
              <a:spcAft>
                <a:spcPts val="0"/>
              </a:spcAft>
              <a:buClr>
                <a:schemeClr val="accent4"/>
              </a:buClr>
              <a:buSzPts val="4000"/>
              <a:buNone/>
              <a:defRPr>
                <a:solidFill>
                  <a:schemeClr val="accent4"/>
                </a:solidFill>
              </a:defRPr>
            </a:lvl7pPr>
            <a:lvl8pPr lvl="7" rtl="0">
              <a:spcBef>
                <a:spcPts val="0"/>
              </a:spcBef>
              <a:spcAft>
                <a:spcPts val="0"/>
              </a:spcAft>
              <a:buClr>
                <a:schemeClr val="accent4"/>
              </a:buClr>
              <a:buSzPts val="4000"/>
              <a:buNone/>
              <a:defRPr>
                <a:solidFill>
                  <a:schemeClr val="accent4"/>
                </a:solidFill>
              </a:defRPr>
            </a:lvl8pPr>
            <a:lvl9pPr lvl="8" rtl="0">
              <a:spcBef>
                <a:spcPts val="0"/>
              </a:spcBef>
              <a:spcAft>
                <a:spcPts val="0"/>
              </a:spcAft>
              <a:buClr>
                <a:schemeClr val="accent4"/>
              </a:buClr>
              <a:buSzPts val="4000"/>
              <a:buNone/>
              <a:defRPr>
                <a:solidFill>
                  <a:schemeClr val="accent4"/>
                </a:solidFill>
              </a:defRPr>
            </a:lvl9pPr>
          </a:lstStyle>
          <a:p/>
        </p:txBody>
      </p:sp>
      <p:sp>
        <p:nvSpPr>
          <p:cNvPr id="227" name="Google Shape;227;p29"/>
          <p:cNvSpPr txBox="1"/>
          <p:nvPr>
            <p:ph idx="1" type="subTitle"/>
          </p:nvPr>
        </p:nvSpPr>
        <p:spPr>
          <a:xfrm>
            <a:off x="1454075" y="1386950"/>
            <a:ext cx="6968100" cy="44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4"/>
              </a:buClr>
              <a:buSzPts val="1500"/>
              <a:buNone/>
              <a:defRPr b="1" sz="1200">
                <a:solidFill>
                  <a:schemeClr val="accent4"/>
                </a:solidFill>
              </a:defRPr>
            </a:lvl1pPr>
            <a:lvl2pPr lvl="1" rtl="0">
              <a:spcBef>
                <a:spcPts val="0"/>
              </a:spcBef>
              <a:spcAft>
                <a:spcPts val="0"/>
              </a:spcAft>
              <a:buClr>
                <a:schemeClr val="accent4"/>
              </a:buClr>
              <a:buSzPts val="1500"/>
              <a:buNone/>
              <a:defRPr>
                <a:solidFill>
                  <a:schemeClr val="accent4"/>
                </a:solidFill>
              </a:defRPr>
            </a:lvl2pPr>
            <a:lvl3pPr lvl="2" rtl="0">
              <a:spcBef>
                <a:spcPts val="1600"/>
              </a:spcBef>
              <a:spcAft>
                <a:spcPts val="0"/>
              </a:spcAft>
              <a:buClr>
                <a:schemeClr val="accent4"/>
              </a:buClr>
              <a:buSzPts val="1500"/>
              <a:buNone/>
              <a:defRPr>
                <a:solidFill>
                  <a:schemeClr val="accent4"/>
                </a:solidFill>
              </a:defRPr>
            </a:lvl3pPr>
            <a:lvl4pPr lvl="3" rtl="0">
              <a:spcBef>
                <a:spcPts val="1600"/>
              </a:spcBef>
              <a:spcAft>
                <a:spcPts val="0"/>
              </a:spcAft>
              <a:buClr>
                <a:schemeClr val="accent4"/>
              </a:buClr>
              <a:buSzPts val="1500"/>
              <a:buNone/>
              <a:defRPr>
                <a:solidFill>
                  <a:schemeClr val="accent4"/>
                </a:solidFill>
              </a:defRPr>
            </a:lvl4pPr>
            <a:lvl5pPr lvl="4" rtl="0">
              <a:spcBef>
                <a:spcPts val="1600"/>
              </a:spcBef>
              <a:spcAft>
                <a:spcPts val="0"/>
              </a:spcAft>
              <a:buClr>
                <a:schemeClr val="accent4"/>
              </a:buClr>
              <a:buSzPts val="1500"/>
              <a:buNone/>
              <a:defRPr>
                <a:solidFill>
                  <a:schemeClr val="accent4"/>
                </a:solidFill>
              </a:defRPr>
            </a:lvl5pPr>
            <a:lvl6pPr lvl="5" rtl="0">
              <a:spcBef>
                <a:spcPts val="1600"/>
              </a:spcBef>
              <a:spcAft>
                <a:spcPts val="0"/>
              </a:spcAft>
              <a:buClr>
                <a:schemeClr val="accent4"/>
              </a:buClr>
              <a:buSzPts val="1500"/>
              <a:buNone/>
              <a:defRPr>
                <a:solidFill>
                  <a:schemeClr val="accent4"/>
                </a:solidFill>
              </a:defRPr>
            </a:lvl6pPr>
            <a:lvl7pPr lvl="6" rtl="0">
              <a:spcBef>
                <a:spcPts val="1600"/>
              </a:spcBef>
              <a:spcAft>
                <a:spcPts val="0"/>
              </a:spcAft>
              <a:buClr>
                <a:schemeClr val="accent4"/>
              </a:buClr>
              <a:buSzPts val="1500"/>
              <a:buNone/>
              <a:defRPr>
                <a:solidFill>
                  <a:schemeClr val="accent4"/>
                </a:solidFill>
              </a:defRPr>
            </a:lvl7pPr>
            <a:lvl8pPr lvl="7" rtl="0">
              <a:spcBef>
                <a:spcPts val="1600"/>
              </a:spcBef>
              <a:spcAft>
                <a:spcPts val="0"/>
              </a:spcAft>
              <a:buClr>
                <a:schemeClr val="accent4"/>
              </a:buClr>
              <a:buSzPts val="1500"/>
              <a:buNone/>
              <a:defRPr>
                <a:solidFill>
                  <a:schemeClr val="accent4"/>
                </a:solidFill>
              </a:defRPr>
            </a:lvl8pPr>
            <a:lvl9pPr lvl="8" rtl="0">
              <a:spcBef>
                <a:spcPts val="1600"/>
              </a:spcBef>
              <a:spcAft>
                <a:spcPts val="1600"/>
              </a:spcAft>
              <a:buClr>
                <a:schemeClr val="accent4"/>
              </a:buClr>
              <a:buSzPts val="1500"/>
              <a:buNone/>
              <a:defRPr>
                <a:solidFill>
                  <a:schemeClr val="accent4"/>
                </a:solidFill>
              </a:defRPr>
            </a:lvl9pPr>
          </a:lstStyle>
          <a:p/>
        </p:txBody>
      </p:sp>
      <p:sp>
        <p:nvSpPr>
          <p:cNvPr id="228" name="Google Shape;228;p29"/>
          <p:cNvSpPr txBox="1"/>
          <p:nvPr>
            <p:ph idx="2" type="body"/>
          </p:nvPr>
        </p:nvSpPr>
        <p:spPr>
          <a:xfrm>
            <a:off x="1458036" y="1756000"/>
            <a:ext cx="6968100" cy="2858100"/>
          </a:xfrm>
          <a:prstGeom prst="rect">
            <a:avLst/>
          </a:prstGeom>
        </p:spPr>
        <p:txBody>
          <a:bodyPr anchorCtr="0" anchor="t" bIns="91425" lIns="91425" spcFirstLastPara="1" rIns="91425" wrap="square" tIns="91425">
            <a:noAutofit/>
          </a:bodyPr>
          <a:lstStyle>
            <a:lvl1pPr indent="-323850" lvl="0" marL="457200">
              <a:lnSpc>
                <a:spcPct val="100000"/>
              </a:lnSpc>
              <a:spcBef>
                <a:spcPts val="0"/>
              </a:spcBef>
              <a:spcAft>
                <a:spcPts val="0"/>
              </a:spcAft>
              <a:buClr>
                <a:schemeClr val="accent1"/>
              </a:buClr>
              <a:buSzPts val="1500"/>
              <a:buChar char="●"/>
              <a:defRPr sz="1200">
                <a:solidFill>
                  <a:schemeClr val="accent4"/>
                </a:solidFill>
              </a:defRPr>
            </a:lvl1pPr>
            <a:lvl2pPr indent="-323850" lvl="1" marL="914400">
              <a:spcBef>
                <a:spcPts val="100"/>
              </a:spcBef>
              <a:spcAft>
                <a:spcPts val="0"/>
              </a:spcAft>
              <a:buClr>
                <a:schemeClr val="accent1"/>
              </a:buClr>
              <a:buSzPts val="1500"/>
              <a:buChar char="○"/>
              <a:defRPr>
                <a:solidFill>
                  <a:schemeClr val="accent4"/>
                </a:solidFill>
              </a:defRPr>
            </a:lvl2pPr>
            <a:lvl3pPr indent="-323850" lvl="2" marL="1371600">
              <a:spcBef>
                <a:spcPts val="1600"/>
              </a:spcBef>
              <a:spcAft>
                <a:spcPts val="0"/>
              </a:spcAft>
              <a:buClr>
                <a:schemeClr val="accent1"/>
              </a:buClr>
              <a:buSzPts val="1500"/>
              <a:buChar char="■"/>
              <a:defRPr>
                <a:solidFill>
                  <a:schemeClr val="accent4"/>
                </a:solidFill>
              </a:defRPr>
            </a:lvl3pPr>
            <a:lvl4pPr indent="-323850" lvl="3" marL="1828800">
              <a:spcBef>
                <a:spcPts val="1600"/>
              </a:spcBef>
              <a:spcAft>
                <a:spcPts val="0"/>
              </a:spcAft>
              <a:buClr>
                <a:schemeClr val="accent1"/>
              </a:buClr>
              <a:buSzPts val="1500"/>
              <a:buChar char="●"/>
              <a:defRPr>
                <a:solidFill>
                  <a:schemeClr val="accent4"/>
                </a:solidFill>
              </a:defRPr>
            </a:lvl4pPr>
            <a:lvl5pPr indent="-323850" lvl="4" marL="2286000">
              <a:spcBef>
                <a:spcPts val="1600"/>
              </a:spcBef>
              <a:spcAft>
                <a:spcPts val="0"/>
              </a:spcAft>
              <a:buClr>
                <a:schemeClr val="accent1"/>
              </a:buClr>
              <a:buSzPts val="1500"/>
              <a:buChar char="○"/>
              <a:defRPr>
                <a:solidFill>
                  <a:schemeClr val="accent4"/>
                </a:solidFill>
              </a:defRPr>
            </a:lvl5pPr>
            <a:lvl6pPr indent="-323850" lvl="5" marL="2743200">
              <a:spcBef>
                <a:spcPts val="1600"/>
              </a:spcBef>
              <a:spcAft>
                <a:spcPts val="0"/>
              </a:spcAft>
              <a:buClr>
                <a:schemeClr val="accent1"/>
              </a:buClr>
              <a:buSzPts val="1500"/>
              <a:buChar char="■"/>
              <a:defRPr>
                <a:solidFill>
                  <a:schemeClr val="accent4"/>
                </a:solidFill>
              </a:defRPr>
            </a:lvl6pPr>
            <a:lvl7pPr indent="-323850" lvl="6" marL="3200400">
              <a:spcBef>
                <a:spcPts val="1600"/>
              </a:spcBef>
              <a:spcAft>
                <a:spcPts val="0"/>
              </a:spcAft>
              <a:buClr>
                <a:schemeClr val="accent1"/>
              </a:buClr>
              <a:buSzPts val="1500"/>
              <a:buChar char="●"/>
              <a:defRPr>
                <a:solidFill>
                  <a:schemeClr val="accent4"/>
                </a:solidFill>
              </a:defRPr>
            </a:lvl7pPr>
            <a:lvl8pPr indent="-323850" lvl="7" marL="3657600">
              <a:spcBef>
                <a:spcPts val="1600"/>
              </a:spcBef>
              <a:spcAft>
                <a:spcPts val="0"/>
              </a:spcAft>
              <a:buClr>
                <a:schemeClr val="accent1"/>
              </a:buClr>
              <a:buSzPts val="1500"/>
              <a:buChar char="○"/>
              <a:defRPr>
                <a:solidFill>
                  <a:schemeClr val="accent4"/>
                </a:solidFill>
              </a:defRPr>
            </a:lvl8pPr>
            <a:lvl9pPr indent="-323850" lvl="8" marL="4114800">
              <a:spcBef>
                <a:spcPts val="1600"/>
              </a:spcBef>
              <a:spcAft>
                <a:spcPts val="1600"/>
              </a:spcAft>
              <a:buClr>
                <a:schemeClr val="accent1"/>
              </a:buClr>
              <a:buSzPts val="1500"/>
              <a:buChar char="■"/>
              <a:defRPr>
                <a:solidFill>
                  <a:schemeClr val="accent4"/>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
    <p:bg>
      <p:bgPr>
        <a:noFill/>
      </p:bgPr>
    </p:bg>
    <p:spTree>
      <p:nvGrpSpPr>
        <p:cNvPr id="229" name="Shape 229"/>
        <p:cNvGrpSpPr/>
        <p:nvPr/>
      </p:nvGrpSpPr>
      <p:grpSpPr>
        <a:xfrm>
          <a:off x="0" y="0"/>
          <a:ext cx="0" cy="0"/>
          <a:chOff x="0" y="0"/>
          <a:chExt cx="0" cy="0"/>
        </a:xfrm>
      </p:grpSpPr>
      <p:sp>
        <p:nvSpPr>
          <p:cNvPr id="230" name="Google Shape;230;p30"/>
          <p:cNvSpPr/>
          <p:nvPr/>
        </p:nvSpPr>
        <p:spPr>
          <a:xfrm rot="-5400000">
            <a:off x="3597600" y="-3601575"/>
            <a:ext cx="1947000" cy="914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no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619391" y="315111"/>
            <a:ext cx="7699200" cy="63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4000"/>
              <a:buNone/>
              <a:defRPr>
                <a:solidFill>
                  <a:schemeClr val="accent1"/>
                </a:solidFill>
              </a:defRPr>
            </a:lvl1pPr>
            <a:lvl2pPr lvl="1" rtl="0">
              <a:spcBef>
                <a:spcPts val="0"/>
              </a:spcBef>
              <a:spcAft>
                <a:spcPts val="0"/>
              </a:spcAft>
              <a:buClr>
                <a:schemeClr val="accent1"/>
              </a:buClr>
              <a:buSzPts val="4000"/>
              <a:buNone/>
              <a:defRPr>
                <a:solidFill>
                  <a:schemeClr val="accent1"/>
                </a:solidFill>
              </a:defRPr>
            </a:lvl2pPr>
            <a:lvl3pPr lvl="2" rtl="0">
              <a:spcBef>
                <a:spcPts val="0"/>
              </a:spcBef>
              <a:spcAft>
                <a:spcPts val="0"/>
              </a:spcAft>
              <a:buClr>
                <a:schemeClr val="accent1"/>
              </a:buClr>
              <a:buSzPts val="4000"/>
              <a:buNone/>
              <a:defRPr>
                <a:solidFill>
                  <a:schemeClr val="accent1"/>
                </a:solidFill>
              </a:defRPr>
            </a:lvl3pPr>
            <a:lvl4pPr lvl="3" rtl="0">
              <a:spcBef>
                <a:spcPts val="0"/>
              </a:spcBef>
              <a:spcAft>
                <a:spcPts val="0"/>
              </a:spcAft>
              <a:buClr>
                <a:schemeClr val="accent1"/>
              </a:buClr>
              <a:buSzPts val="4000"/>
              <a:buNone/>
              <a:defRPr>
                <a:solidFill>
                  <a:schemeClr val="accent1"/>
                </a:solidFill>
              </a:defRPr>
            </a:lvl4pPr>
            <a:lvl5pPr lvl="4" rtl="0">
              <a:spcBef>
                <a:spcPts val="0"/>
              </a:spcBef>
              <a:spcAft>
                <a:spcPts val="0"/>
              </a:spcAft>
              <a:buClr>
                <a:schemeClr val="accent1"/>
              </a:buClr>
              <a:buSzPts val="4000"/>
              <a:buNone/>
              <a:defRPr>
                <a:solidFill>
                  <a:schemeClr val="accent1"/>
                </a:solidFill>
              </a:defRPr>
            </a:lvl5pPr>
            <a:lvl6pPr lvl="5" rtl="0">
              <a:spcBef>
                <a:spcPts val="0"/>
              </a:spcBef>
              <a:spcAft>
                <a:spcPts val="0"/>
              </a:spcAft>
              <a:buClr>
                <a:schemeClr val="accent1"/>
              </a:buClr>
              <a:buSzPts val="4000"/>
              <a:buNone/>
              <a:defRPr>
                <a:solidFill>
                  <a:schemeClr val="accent1"/>
                </a:solidFill>
              </a:defRPr>
            </a:lvl6pPr>
            <a:lvl7pPr lvl="6" rtl="0">
              <a:spcBef>
                <a:spcPts val="0"/>
              </a:spcBef>
              <a:spcAft>
                <a:spcPts val="0"/>
              </a:spcAft>
              <a:buClr>
                <a:schemeClr val="accent1"/>
              </a:buClr>
              <a:buSzPts val="4000"/>
              <a:buNone/>
              <a:defRPr>
                <a:solidFill>
                  <a:schemeClr val="accent1"/>
                </a:solidFill>
              </a:defRPr>
            </a:lvl7pPr>
            <a:lvl8pPr lvl="7" rtl="0">
              <a:spcBef>
                <a:spcPts val="0"/>
              </a:spcBef>
              <a:spcAft>
                <a:spcPts val="0"/>
              </a:spcAft>
              <a:buClr>
                <a:schemeClr val="accent1"/>
              </a:buClr>
              <a:buSzPts val="4000"/>
              <a:buNone/>
              <a:defRPr>
                <a:solidFill>
                  <a:schemeClr val="accent1"/>
                </a:solidFill>
              </a:defRPr>
            </a:lvl8pPr>
            <a:lvl9pPr lvl="8" rtl="0">
              <a:spcBef>
                <a:spcPts val="0"/>
              </a:spcBef>
              <a:spcAft>
                <a:spcPts val="0"/>
              </a:spcAft>
              <a:buClr>
                <a:schemeClr val="accent1"/>
              </a:buClr>
              <a:buSzPts val="4000"/>
              <a:buNone/>
              <a:defRPr>
                <a:solidFill>
                  <a:schemeClr val="accent1"/>
                </a:solidFill>
              </a:defRPr>
            </a:lvl9pPr>
          </a:lstStyle>
          <a:p/>
        </p:txBody>
      </p:sp>
      <p:sp>
        <p:nvSpPr>
          <p:cNvPr id="17" name="Google Shape;17;p4"/>
          <p:cNvSpPr txBox="1"/>
          <p:nvPr>
            <p:ph idx="1" type="subTitle"/>
          </p:nvPr>
        </p:nvSpPr>
        <p:spPr>
          <a:xfrm>
            <a:off x="625121" y="1089715"/>
            <a:ext cx="7802100" cy="304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200"/>
              <a:buFont typeface="Livvic"/>
              <a:buAutoNum type="arabicPeriod"/>
              <a:defRPr sz="1200">
                <a:solidFill>
                  <a:schemeClr val="accent1"/>
                </a:solidFill>
              </a:defRPr>
            </a:lvl1pPr>
            <a:lvl2pPr lvl="1" rtl="0">
              <a:spcBef>
                <a:spcPts val="1600"/>
              </a:spcBef>
              <a:spcAft>
                <a:spcPts val="0"/>
              </a:spcAft>
              <a:buClr>
                <a:schemeClr val="accent1"/>
              </a:buClr>
              <a:buSzPts val="1200"/>
              <a:buFont typeface="Roboto Condensed Light"/>
              <a:buAutoNum type="alphaLcPeriod"/>
              <a:defRPr>
                <a:solidFill>
                  <a:schemeClr val="accent1"/>
                </a:solidFill>
              </a:defRPr>
            </a:lvl2pPr>
            <a:lvl3pPr lvl="2" rtl="0">
              <a:spcBef>
                <a:spcPts val="1600"/>
              </a:spcBef>
              <a:spcAft>
                <a:spcPts val="0"/>
              </a:spcAft>
              <a:buClr>
                <a:schemeClr val="accent1"/>
              </a:buClr>
              <a:buSzPts val="1200"/>
              <a:buFont typeface="Roboto Condensed Light"/>
              <a:buAutoNum type="romanLcPeriod"/>
              <a:defRPr>
                <a:solidFill>
                  <a:schemeClr val="accent1"/>
                </a:solidFill>
              </a:defRPr>
            </a:lvl3pPr>
            <a:lvl4pPr lvl="3" rtl="0">
              <a:spcBef>
                <a:spcPts val="1600"/>
              </a:spcBef>
              <a:spcAft>
                <a:spcPts val="0"/>
              </a:spcAft>
              <a:buClr>
                <a:schemeClr val="accent1"/>
              </a:buClr>
              <a:buSzPts val="1200"/>
              <a:buFont typeface="Roboto Condensed Light"/>
              <a:buAutoNum type="arabicPeriod"/>
              <a:defRPr>
                <a:solidFill>
                  <a:schemeClr val="accent1"/>
                </a:solidFill>
              </a:defRPr>
            </a:lvl4pPr>
            <a:lvl5pPr lvl="4" rtl="0">
              <a:spcBef>
                <a:spcPts val="1600"/>
              </a:spcBef>
              <a:spcAft>
                <a:spcPts val="0"/>
              </a:spcAft>
              <a:buClr>
                <a:schemeClr val="accent1"/>
              </a:buClr>
              <a:buSzPts val="1200"/>
              <a:buFont typeface="Roboto Condensed Light"/>
              <a:buAutoNum type="alphaLcPeriod"/>
              <a:defRPr>
                <a:solidFill>
                  <a:schemeClr val="accent1"/>
                </a:solidFill>
              </a:defRPr>
            </a:lvl5pPr>
            <a:lvl6pPr lvl="5" rtl="0">
              <a:spcBef>
                <a:spcPts val="1600"/>
              </a:spcBef>
              <a:spcAft>
                <a:spcPts val="0"/>
              </a:spcAft>
              <a:buClr>
                <a:schemeClr val="accent1"/>
              </a:buClr>
              <a:buSzPts val="1200"/>
              <a:buFont typeface="Roboto Condensed Light"/>
              <a:buAutoNum type="romanLcPeriod"/>
              <a:defRPr>
                <a:solidFill>
                  <a:schemeClr val="accent1"/>
                </a:solidFill>
              </a:defRPr>
            </a:lvl6pPr>
            <a:lvl7pPr lvl="6" rtl="0">
              <a:spcBef>
                <a:spcPts val="1600"/>
              </a:spcBef>
              <a:spcAft>
                <a:spcPts val="0"/>
              </a:spcAft>
              <a:buClr>
                <a:schemeClr val="accent1"/>
              </a:buClr>
              <a:buSzPts val="1200"/>
              <a:buFont typeface="Roboto Condensed Light"/>
              <a:buAutoNum type="arabicPeriod"/>
              <a:defRPr>
                <a:solidFill>
                  <a:schemeClr val="accent1"/>
                </a:solidFill>
              </a:defRPr>
            </a:lvl7pPr>
            <a:lvl8pPr lvl="7" rtl="0">
              <a:spcBef>
                <a:spcPts val="1600"/>
              </a:spcBef>
              <a:spcAft>
                <a:spcPts val="0"/>
              </a:spcAft>
              <a:buClr>
                <a:schemeClr val="accent1"/>
              </a:buClr>
              <a:buSzPts val="1200"/>
              <a:buFont typeface="Roboto Condensed Light"/>
              <a:buAutoNum type="alphaLcPeriod"/>
              <a:defRPr>
                <a:solidFill>
                  <a:schemeClr val="accent1"/>
                </a:solidFill>
              </a:defRPr>
            </a:lvl8pPr>
            <a:lvl9pPr lvl="8" rtl="0">
              <a:spcBef>
                <a:spcPts val="1600"/>
              </a:spcBef>
              <a:spcAft>
                <a:spcPts val="1600"/>
              </a:spcAft>
              <a:buClr>
                <a:schemeClr val="accent1"/>
              </a:buClr>
              <a:buSzPts val="1200"/>
              <a:buFont typeface="Roboto Condensed Light"/>
              <a:buAutoNum type="romanLcPeriod"/>
              <a:defRPr>
                <a:solidFill>
                  <a:schemeClr val="accen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
    <p:bg>
      <p:bgPr>
        <a:noFill/>
      </p:bgPr>
    </p:bg>
    <p:spTree>
      <p:nvGrpSpPr>
        <p:cNvPr id="231" name="Shape 231"/>
        <p:cNvGrpSpPr/>
        <p:nvPr/>
      </p:nvGrpSpPr>
      <p:grpSpPr>
        <a:xfrm>
          <a:off x="0" y="0"/>
          <a:ext cx="0" cy="0"/>
          <a:chOff x="0" y="0"/>
          <a:chExt cx="0" cy="0"/>
        </a:xfrm>
      </p:grpSpPr>
      <p:sp>
        <p:nvSpPr>
          <p:cNvPr id="232" name="Google Shape;232;p31"/>
          <p:cNvSpPr/>
          <p:nvPr/>
        </p:nvSpPr>
        <p:spPr>
          <a:xfrm rot="-5400000">
            <a:off x="4280850" y="285475"/>
            <a:ext cx="5152500" cy="4573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2">
    <p:bg>
      <p:bgPr>
        <a:noFill/>
      </p:bgPr>
    </p:bg>
    <p:spTree>
      <p:nvGrpSpPr>
        <p:cNvPr id="233" name="Shape 233"/>
        <p:cNvGrpSpPr/>
        <p:nvPr/>
      </p:nvGrpSpPr>
      <p:grpSpPr>
        <a:xfrm>
          <a:off x="0" y="0"/>
          <a:ext cx="0" cy="0"/>
          <a:chOff x="0" y="0"/>
          <a:chExt cx="0" cy="0"/>
        </a:xfrm>
      </p:grpSpPr>
      <p:sp>
        <p:nvSpPr>
          <p:cNvPr id="234" name="Google Shape;234;p32"/>
          <p:cNvSpPr/>
          <p:nvPr/>
        </p:nvSpPr>
        <p:spPr>
          <a:xfrm rot="-5400000">
            <a:off x="-383250" y="383250"/>
            <a:ext cx="1947000" cy="1180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35" name="Google Shape;235;p32"/>
          <p:cNvSpPr/>
          <p:nvPr/>
        </p:nvSpPr>
        <p:spPr>
          <a:xfrm>
            <a:off x="985750" y="1763900"/>
            <a:ext cx="410100" cy="4101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dos columnas" type="twoColTx">
  <p:cSld name="TITLE_AND_TWO_COLUMNS">
    <p:bg>
      <p:bgPr>
        <a:noFill/>
      </p:bgPr>
    </p:bg>
    <p:spTree>
      <p:nvGrpSpPr>
        <p:cNvPr id="18" name="Shape 18"/>
        <p:cNvGrpSpPr/>
        <p:nvPr/>
      </p:nvGrpSpPr>
      <p:grpSpPr>
        <a:xfrm>
          <a:off x="0" y="0"/>
          <a:ext cx="0" cy="0"/>
          <a:chOff x="0" y="0"/>
          <a:chExt cx="0" cy="0"/>
        </a:xfrm>
      </p:grpSpPr>
      <p:sp>
        <p:nvSpPr>
          <p:cNvPr id="19" name="Google Shape;19;p5"/>
          <p:cNvSpPr/>
          <p:nvPr/>
        </p:nvSpPr>
        <p:spPr>
          <a:xfrm rot="-5400000">
            <a:off x="-383250" y="383253"/>
            <a:ext cx="1947000" cy="1180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0" name="Google Shape;20;p5"/>
          <p:cNvSpPr txBox="1"/>
          <p:nvPr>
            <p:ph type="title"/>
          </p:nvPr>
        </p:nvSpPr>
        <p:spPr>
          <a:xfrm>
            <a:off x="618324" y="319145"/>
            <a:ext cx="2711400" cy="11061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solidFill>
                  <a:schemeClr val="accent1"/>
                </a:solidFill>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21" name="Google Shape;21;p5"/>
          <p:cNvSpPr txBox="1"/>
          <p:nvPr>
            <p:ph idx="1" type="subTitle"/>
          </p:nvPr>
        </p:nvSpPr>
        <p:spPr>
          <a:xfrm>
            <a:off x="4156017" y="3002139"/>
            <a:ext cx="2660700" cy="463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500"/>
              <a:buNone/>
              <a:defRPr b="1" sz="17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p:txBody>
      </p:sp>
      <p:sp>
        <p:nvSpPr>
          <p:cNvPr id="22" name="Google Shape;22;p5"/>
          <p:cNvSpPr txBox="1"/>
          <p:nvPr>
            <p:ph idx="2" type="subTitle"/>
          </p:nvPr>
        </p:nvSpPr>
        <p:spPr>
          <a:xfrm>
            <a:off x="5760925" y="1127681"/>
            <a:ext cx="2660700" cy="463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500"/>
              <a:buNone/>
              <a:defRPr b="1" sz="17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p:txBody>
      </p:sp>
      <p:sp>
        <p:nvSpPr>
          <p:cNvPr id="23" name="Google Shape;23;p5"/>
          <p:cNvSpPr txBox="1"/>
          <p:nvPr>
            <p:ph idx="3" type="subTitle"/>
          </p:nvPr>
        </p:nvSpPr>
        <p:spPr>
          <a:xfrm>
            <a:off x="4156017" y="3322812"/>
            <a:ext cx="2660700" cy="72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sz="1500">
                <a:solidFill>
                  <a:schemeClr val="accent1"/>
                </a:solidFill>
              </a:defRPr>
            </a:lvl3pPr>
            <a:lvl4pPr lvl="3" rtl="0">
              <a:spcBef>
                <a:spcPts val="1600"/>
              </a:spcBef>
              <a:spcAft>
                <a:spcPts val="0"/>
              </a:spcAft>
              <a:buClr>
                <a:schemeClr val="accent1"/>
              </a:buClr>
              <a:buSzPts val="1500"/>
              <a:buNone/>
              <a:defRPr sz="1500">
                <a:solidFill>
                  <a:schemeClr val="accent1"/>
                </a:solidFill>
              </a:defRPr>
            </a:lvl4pPr>
            <a:lvl5pPr lvl="4" rtl="0">
              <a:spcBef>
                <a:spcPts val="1600"/>
              </a:spcBef>
              <a:spcAft>
                <a:spcPts val="0"/>
              </a:spcAft>
              <a:buClr>
                <a:schemeClr val="accent1"/>
              </a:buClr>
              <a:buSzPts val="1500"/>
              <a:buNone/>
              <a:defRPr sz="1500">
                <a:solidFill>
                  <a:schemeClr val="accent1"/>
                </a:solidFill>
              </a:defRPr>
            </a:lvl5pPr>
            <a:lvl6pPr lvl="5" rtl="0">
              <a:spcBef>
                <a:spcPts val="1600"/>
              </a:spcBef>
              <a:spcAft>
                <a:spcPts val="0"/>
              </a:spcAft>
              <a:buClr>
                <a:schemeClr val="accent1"/>
              </a:buClr>
              <a:buSzPts val="1500"/>
              <a:buNone/>
              <a:defRPr sz="1500">
                <a:solidFill>
                  <a:schemeClr val="accent1"/>
                </a:solidFill>
              </a:defRPr>
            </a:lvl6pPr>
            <a:lvl7pPr lvl="6" rtl="0">
              <a:spcBef>
                <a:spcPts val="1600"/>
              </a:spcBef>
              <a:spcAft>
                <a:spcPts val="0"/>
              </a:spcAft>
              <a:buClr>
                <a:schemeClr val="accent1"/>
              </a:buClr>
              <a:buSzPts val="1500"/>
              <a:buNone/>
              <a:defRPr sz="1500">
                <a:solidFill>
                  <a:schemeClr val="accent1"/>
                </a:solidFill>
              </a:defRPr>
            </a:lvl7pPr>
            <a:lvl8pPr lvl="7" rtl="0">
              <a:spcBef>
                <a:spcPts val="1600"/>
              </a:spcBef>
              <a:spcAft>
                <a:spcPts val="0"/>
              </a:spcAft>
              <a:buClr>
                <a:schemeClr val="accent1"/>
              </a:buClr>
              <a:buSzPts val="1500"/>
              <a:buNone/>
              <a:defRPr sz="1500">
                <a:solidFill>
                  <a:schemeClr val="accent1"/>
                </a:solidFill>
              </a:defRPr>
            </a:lvl8pPr>
            <a:lvl9pPr lvl="8" rtl="0">
              <a:spcBef>
                <a:spcPts val="1600"/>
              </a:spcBef>
              <a:spcAft>
                <a:spcPts val="1600"/>
              </a:spcAft>
              <a:buClr>
                <a:schemeClr val="accent1"/>
              </a:buClr>
              <a:buSzPts val="1500"/>
              <a:buNone/>
              <a:defRPr sz="1500">
                <a:solidFill>
                  <a:schemeClr val="accent1"/>
                </a:solidFill>
              </a:defRPr>
            </a:lvl9pPr>
          </a:lstStyle>
          <a:p/>
        </p:txBody>
      </p:sp>
      <p:sp>
        <p:nvSpPr>
          <p:cNvPr id="24" name="Google Shape;24;p5"/>
          <p:cNvSpPr txBox="1"/>
          <p:nvPr>
            <p:ph idx="4" type="subTitle"/>
          </p:nvPr>
        </p:nvSpPr>
        <p:spPr>
          <a:xfrm>
            <a:off x="5760925" y="1446527"/>
            <a:ext cx="2660700" cy="68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sz="1500">
                <a:solidFill>
                  <a:schemeClr val="accent1"/>
                </a:solidFill>
              </a:defRPr>
            </a:lvl3pPr>
            <a:lvl4pPr lvl="3" rtl="0">
              <a:spcBef>
                <a:spcPts val="1600"/>
              </a:spcBef>
              <a:spcAft>
                <a:spcPts val="0"/>
              </a:spcAft>
              <a:buClr>
                <a:schemeClr val="accent1"/>
              </a:buClr>
              <a:buSzPts val="1500"/>
              <a:buNone/>
              <a:defRPr sz="1500">
                <a:solidFill>
                  <a:schemeClr val="accent1"/>
                </a:solidFill>
              </a:defRPr>
            </a:lvl4pPr>
            <a:lvl5pPr lvl="4" rtl="0">
              <a:spcBef>
                <a:spcPts val="1600"/>
              </a:spcBef>
              <a:spcAft>
                <a:spcPts val="0"/>
              </a:spcAft>
              <a:buClr>
                <a:schemeClr val="accent1"/>
              </a:buClr>
              <a:buSzPts val="1500"/>
              <a:buNone/>
              <a:defRPr sz="1500">
                <a:solidFill>
                  <a:schemeClr val="accent1"/>
                </a:solidFill>
              </a:defRPr>
            </a:lvl5pPr>
            <a:lvl6pPr lvl="5" rtl="0">
              <a:spcBef>
                <a:spcPts val="1600"/>
              </a:spcBef>
              <a:spcAft>
                <a:spcPts val="0"/>
              </a:spcAft>
              <a:buClr>
                <a:schemeClr val="accent1"/>
              </a:buClr>
              <a:buSzPts val="1500"/>
              <a:buNone/>
              <a:defRPr sz="1500">
                <a:solidFill>
                  <a:schemeClr val="accent1"/>
                </a:solidFill>
              </a:defRPr>
            </a:lvl6pPr>
            <a:lvl7pPr lvl="6" rtl="0">
              <a:spcBef>
                <a:spcPts val="1600"/>
              </a:spcBef>
              <a:spcAft>
                <a:spcPts val="0"/>
              </a:spcAft>
              <a:buClr>
                <a:schemeClr val="accent1"/>
              </a:buClr>
              <a:buSzPts val="1500"/>
              <a:buNone/>
              <a:defRPr sz="1500">
                <a:solidFill>
                  <a:schemeClr val="accent1"/>
                </a:solidFill>
              </a:defRPr>
            </a:lvl7pPr>
            <a:lvl8pPr lvl="7" rtl="0">
              <a:spcBef>
                <a:spcPts val="1600"/>
              </a:spcBef>
              <a:spcAft>
                <a:spcPts val="0"/>
              </a:spcAft>
              <a:buClr>
                <a:schemeClr val="accent1"/>
              </a:buClr>
              <a:buSzPts val="1500"/>
              <a:buNone/>
              <a:defRPr sz="1500">
                <a:solidFill>
                  <a:schemeClr val="accent1"/>
                </a:solidFill>
              </a:defRPr>
            </a:lvl8pPr>
            <a:lvl9pPr lvl="8" rtl="0">
              <a:spcBef>
                <a:spcPts val="1600"/>
              </a:spcBef>
              <a:spcAft>
                <a:spcPts val="1600"/>
              </a:spcAft>
              <a:buClr>
                <a:schemeClr val="accent1"/>
              </a:buClr>
              <a:buSzPts val="1500"/>
              <a:buNone/>
              <a:defRPr sz="1500">
                <a:solidFill>
                  <a:schemeClr val="accent1"/>
                </a:solidFill>
              </a:defRPr>
            </a:lvl9pPr>
          </a:lstStyle>
          <a:p/>
        </p:txBody>
      </p:sp>
      <p:sp>
        <p:nvSpPr>
          <p:cNvPr id="25" name="Google Shape;25;p5"/>
          <p:cNvSpPr/>
          <p:nvPr/>
        </p:nvSpPr>
        <p:spPr>
          <a:xfrm>
            <a:off x="985750" y="1763900"/>
            <a:ext cx="410100" cy="4101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noFill/>
      </p:bgPr>
    </p:bg>
    <p:spTree>
      <p:nvGrpSpPr>
        <p:cNvPr id="26" name="Shape 26"/>
        <p:cNvGrpSpPr/>
        <p:nvPr/>
      </p:nvGrpSpPr>
      <p:grpSpPr>
        <a:xfrm>
          <a:off x="0" y="0"/>
          <a:ext cx="0" cy="0"/>
          <a:chOff x="0" y="0"/>
          <a:chExt cx="0" cy="0"/>
        </a:xfrm>
      </p:grpSpPr>
      <p:sp>
        <p:nvSpPr>
          <p:cNvPr id="27" name="Google Shape;27;p6"/>
          <p:cNvSpPr/>
          <p:nvPr/>
        </p:nvSpPr>
        <p:spPr>
          <a:xfrm rot="-5400000">
            <a:off x="-383250" y="383250"/>
            <a:ext cx="1947000" cy="1180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8" name="Google Shape;28;p6"/>
          <p:cNvSpPr txBox="1"/>
          <p:nvPr>
            <p:ph type="title"/>
          </p:nvPr>
        </p:nvSpPr>
        <p:spPr>
          <a:xfrm>
            <a:off x="619047" y="317964"/>
            <a:ext cx="2847600" cy="7905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solidFill>
                  <a:schemeClr val="accent1"/>
                </a:solidFill>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29" name="Google Shape;29;p6"/>
          <p:cNvSpPr/>
          <p:nvPr/>
        </p:nvSpPr>
        <p:spPr>
          <a:xfrm>
            <a:off x="985750" y="1763900"/>
            <a:ext cx="410100" cy="4101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noFill/>
      </p:bgPr>
    </p:bg>
    <p:spTree>
      <p:nvGrpSpPr>
        <p:cNvPr id="30" name="Shape 30"/>
        <p:cNvGrpSpPr/>
        <p:nvPr/>
      </p:nvGrpSpPr>
      <p:grpSpPr>
        <a:xfrm>
          <a:off x="0" y="0"/>
          <a:ext cx="0" cy="0"/>
          <a:chOff x="0" y="0"/>
          <a:chExt cx="0" cy="0"/>
        </a:xfrm>
      </p:grpSpPr>
      <p:sp>
        <p:nvSpPr>
          <p:cNvPr id="31" name="Google Shape;31;p7"/>
          <p:cNvSpPr/>
          <p:nvPr/>
        </p:nvSpPr>
        <p:spPr>
          <a:xfrm rot="-5400000">
            <a:off x="4713000" y="1341228"/>
            <a:ext cx="1947000" cy="1180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2" name="Google Shape;32;p7"/>
          <p:cNvSpPr txBox="1"/>
          <p:nvPr>
            <p:ph type="title"/>
          </p:nvPr>
        </p:nvSpPr>
        <p:spPr>
          <a:xfrm>
            <a:off x="5511093" y="1251400"/>
            <a:ext cx="2910600" cy="10701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2400"/>
              <a:buNone/>
              <a:defRPr>
                <a:solidFill>
                  <a:schemeClr val="accent1"/>
                </a:solidFill>
              </a:defRPr>
            </a:lvl1pPr>
            <a:lvl2pPr lvl="1">
              <a:spcBef>
                <a:spcPts val="0"/>
              </a:spcBef>
              <a:spcAft>
                <a:spcPts val="0"/>
              </a:spcAft>
              <a:buClr>
                <a:schemeClr val="accent1"/>
              </a:buClr>
              <a:buSzPts val="2400"/>
              <a:buNone/>
              <a:defRPr sz="2400">
                <a:solidFill>
                  <a:schemeClr val="accent1"/>
                </a:solidFill>
              </a:defRPr>
            </a:lvl2pPr>
            <a:lvl3pPr lvl="2">
              <a:spcBef>
                <a:spcPts val="0"/>
              </a:spcBef>
              <a:spcAft>
                <a:spcPts val="0"/>
              </a:spcAft>
              <a:buClr>
                <a:schemeClr val="accent1"/>
              </a:buClr>
              <a:buSzPts val="2400"/>
              <a:buNone/>
              <a:defRPr sz="2400">
                <a:solidFill>
                  <a:schemeClr val="accent1"/>
                </a:solidFill>
              </a:defRPr>
            </a:lvl3pPr>
            <a:lvl4pPr lvl="3">
              <a:spcBef>
                <a:spcPts val="0"/>
              </a:spcBef>
              <a:spcAft>
                <a:spcPts val="0"/>
              </a:spcAft>
              <a:buClr>
                <a:schemeClr val="accent1"/>
              </a:buClr>
              <a:buSzPts val="2400"/>
              <a:buNone/>
              <a:defRPr sz="2400">
                <a:solidFill>
                  <a:schemeClr val="accent1"/>
                </a:solidFill>
              </a:defRPr>
            </a:lvl4pPr>
            <a:lvl5pPr lvl="4">
              <a:spcBef>
                <a:spcPts val="0"/>
              </a:spcBef>
              <a:spcAft>
                <a:spcPts val="0"/>
              </a:spcAft>
              <a:buClr>
                <a:schemeClr val="accent1"/>
              </a:buClr>
              <a:buSzPts val="2400"/>
              <a:buNone/>
              <a:defRPr sz="2400">
                <a:solidFill>
                  <a:schemeClr val="accent1"/>
                </a:solidFill>
              </a:defRPr>
            </a:lvl5pPr>
            <a:lvl6pPr lvl="5">
              <a:spcBef>
                <a:spcPts val="0"/>
              </a:spcBef>
              <a:spcAft>
                <a:spcPts val="0"/>
              </a:spcAft>
              <a:buClr>
                <a:schemeClr val="accent1"/>
              </a:buClr>
              <a:buSzPts val="2400"/>
              <a:buNone/>
              <a:defRPr sz="2400">
                <a:solidFill>
                  <a:schemeClr val="accent1"/>
                </a:solidFill>
              </a:defRPr>
            </a:lvl6pPr>
            <a:lvl7pPr lvl="6">
              <a:spcBef>
                <a:spcPts val="0"/>
              </a:spcBef>
              <a:spcAft>
                <a:spcPts val="0"/>
              </a:spcAft>
              <a:buClr>
                <a:schemeClr val="accent1"/>
              </a:buClr>
              <a:buSzPts val="2400"/>
              <a:buNone/>
              <a:defRPr sz="2400">
                <a:solidFill>
                  <a:schemeClr val="accent1"/>
                </a:solidFill>
              </a:defRPr>
            </a:lvl7pPr>
            <a:lvl8pPr lvl="7">
              <a:spcBef>
                <a:spcPts val="0"/>
              </a:spcBef>
              <a:spcAft>
                <a:spcPts val="0"/>
              </a:spcAft>
              <a:buClr>
                <a:schemeClr val="accent1"/>
              </a:buClr>
              <a:buSzPts val="2400"/>
              <a:buNone/>
              <a:defRPr sz="2400">
                <a:solidFill>
                  <a:schemeClr val="accent1"/>
                </a:solidFill>
              </a:defRPr>
            </a:lvl8pPr>
            <a:lvl9pPr lvl="8">
              <a:spcBef>
                <a:spcPts val="0"/>
              </a:spcBef>
              <a:spcAft>
                <a:spcPts val="0"/>
              </a:spcAft>
              <a:buClr>
                <a:schemeClr val="accent1"/>
              </a:buClr>
              <a:buSzPts val="2400"/>
              <a:buNone/>
              <a:defRPr sz="2400">
                <a:solidFill>
                  <a:schemeClr val="accent1"/>
                </a:solidFill>
              </a:defRPr>
            </a:lvl9pPr>
          </a:lstStyle>
          <a:p/>
        </p:txBody>
      </p:sp>
      <p:sp>
        <p:nvSpPr>
          <p:cNvPr id="33" name="Google Shape;33;p7"/>
          <p:cNvSpPr txBox="1"/>
          <p:nvPr>
            <p:ph idx="1" type="subTitle"/>
          </p:nvPr>
        </p:nvSpPr>
        <p:spPr>
          <a:xfrm>
            <a:off x="5173925" y="3120900"/>
            <a:ext cx="3247500" cy="591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1"/>
              </a:buClr>
              <a:buSzPts val="1500"/>
              <a:buNone/>
              <a:defRPr sz="1500">
                <a:solidFill>
                  <a:schemeClr val="accent1"/>
                </a:solidFill>
              </a:defRPr>
            </a:lvl1pPr>
            <a:lvl2pPr lvl="1">
              <a:spcBef>
                <a:spcPts val="1600"/>
              </a:spcBef>
              <a:spcAft>
                <a:spcPts val="0"/>
              </a:spcAft>
              <a:buClr>
                <a:schemeClr val="accent1"/>
              </a:buClr>
              <a:buSzPts val="1500"/>
              <a:buNone/>
              <a:defRPr>
                <a:solidFill>
                  <a:schemeClr val="accent1"/>
                </a:solidFill>
              </a:defRPr>
            </a:lvl2pPr>
            <a:lvl3pPr lvl="2">
              <a:spcBef>
                <a:spcPts val="1600"/>
              </a:spcBef>
              <a:spcAft>
                <a:spcPts val="0"/>
              </a:spcAft>
              <a:buClr>
                <a:schemeClr val="accent1"/>
              </a:buClr>
              <a:buSzPts val="1500"/>
              <a:buNone/>
              <a:defRPr>
                <a:solidFill>
                  <a:schemeClr val="accent1"/>
                </a:solidFill>
              </a:defRPr>
            </a:lvl3pPr>
            <a:lvl4pPr lvl="3">
              <a:spcBef>
                <a:spcPts val="1600"/>
              </a:spcBef>
              <a:spcAft>
                <a:spcPts val="0"/>
              </a:spcAft>
              <a:buClr>
                <a:schemeClr val="accent1"/>
              </a:buClr>
              <a:buSzPts val="1500"/>
              <a:buNone/>
              <a:defRPr>
                <a:solidFill>
                  <a:schemeClr val="accent1"/>
                </a:solidFill>
              </a:defRPr>
            </a:lvl4pPr>
            <a:lvl5pPr lvl="4">
              <a:spcBef>
                <a:spcPts val="1600"/>
              </a:spcBef>
              <a:spcAft>
                <a:spcPts val="0"/>
              </a:spcAft>
              <a:buClr>
                <a:schemeClr val="accent1"/>
              </a:buClr>
              <a:buSzPts val="1500"/>
              <a:buNone/>
              <a:defRPr>
                <a:solidFill>
                  <a:schemeClr val="accent1"/>
                </a:solidFill>
              </a:defRPr>
            </a:lvl5pPr>
            <a:lvl6pPr lvl="5">
              <a:spcBef>
                <a:spcPts val="1600"/>
              </a:spcBef>
              <a:spcAft>
                <a:spcPts val="0"/>
              </a:spcAft>
              <a:buClr>
                <a:schemeClr val="accent1"/>
              </a:buClr>
              <a:buSzPts val="1500"/>
              <a:buNone/>
              <a:defRPr>
                <a:solidFill>
                  <a:schemeClr val="accent1"/>
                </a:solidFill>
              </a:defRPr>
            </a:lvl6pPr>
            <a:lvl7pPr lvl="6">
              <a:spcBef>
                <a:spcPts val="1600"/>
              </a:spcBef>
              <a:spcAft>
                <a:spcPts val="0"/>
              </a:spcAft>
              <a:buClr>
                <a:schemeClr val="accent1"/>
              </a:buClr>
              <a:buSzPts val="1500"/>
              <a:buNone/>
              <a:defRPr>
                <a:solidFill>
                  <a:schemeClr val="accent1"/>
                </a:solidFill>
              </a:defRPr>
            </a:lvl7pPr>
            <a:lvl8pPr lvl="7">
              <a:spcBef>
                <a:spcPts val="1600"/>
              </a:spcBef>
              <a:spcAft>
                <a:spcPts val="0"/>
              </a:spcAft>
              <a:buClr>
                <a:schemeClr val="accent1"/>
              </a:buClr>
              <a:buSzPts val="1500"/>
              <a:buNone/>
              <a:defRPr>
                <a:solidFill>
                  <a:schemeClr val="accent1"/>
                </a:solidFill>
              </a:defRPr>
            </a:lvl8pPr>
            <a:lvl9pPr lvl="8">
              <a:spcBef>
                <a:spcPts val="1600"/>
              </a:spcBef>
              <a:spcAft>
                <a:spcPts val="1600"/>
              </a:spcAft>
              <a:buClr>
                <a:schemeClr val="accent1"/>
              </a:buClr>
              <a:buSzPts val="1500"/>
              <a:buNone/>
              <a:defRPr>
                <a:solidFill>
                  <a:schemeClr val="accent1"/>
                </a:solidFill>
              </a:defRPr>
            </a:lvl9pPr>
          </a:lstStyle>
          <a:p/>
        </p:txBody>
      </p:sp>
      <p:sp>
        <p:nvSpPr>
          <p:cNvPr id="34" name="Google Shape;34;p7"/>
          <p:cNvSpPr/>
          <p:nvPr/>
        </p:nvSpPr>
        <p:spPr>
          <a:xfrm>
            <a:off x="5997675" y="608200"/>
            <a:ext cx="643200" cy="6432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no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1027175" y="1906650"/>
            <a:ext cx="4041900" cy="1441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4000"/>
              <a:buFont typeface="Patrick Hand"/>
              <a:buNone/>
              <a:defRPr>
                <a:solidFill>
                  <a:schemeClr val="accent1"/>
                </a:solidFill>
              </a:defRPr>
            </a:lvl1pPr>
            <a:lvl2pPr lvl="1" rtl="0">
              <a:spcBef>
                <a:spcPts val="0"/>
              </a:spcBef>
              <a:spcAft>
                <a:spcPts val="0"/>
              </a:spcAft>
              <a:buClr>
                <a:schemeClr val="accent1"/>
              </a:buClr>
              <a:buSzPts val="4000"/>
              <a:buNone/>
              <a:defRPr>
                <a:solidFill>
                  <a:schemeClr val="accent1"/>
                </a:solidFill>
                <a:latin typeface="Quicksand"/>
                <a:ea typeface="Quicksand"/>
                <a:cs typeface="Quicksand"/>
                <a:sym typeface="Quicksand"/>
              </a:defRPr>
            </a:lvl2pPr>
            <a:lvl3pPr lvl="2" rtl="0">
              <a:spcBef>
                <a:spcPts val="0"/>
              </a:spcBef>
              <a:spcAft>
                <a:spcPts val="0"/>
              </a:spcAft>
              <a:buClr>
                <a:schemeClr val="accent1"/>
              </a:buClr>
              <a:buSzPts val="4000"/>
              <a:buNone/>
              <a:defRPr>
                <a:solidFill>
                  <a:schemeClr val="accent1"/>
                </a:solidFill>
                <a:latin typeface="Quicksand"/>
                <a:ea typeface="Quicksand"/>
                <a:cs typeface="Quicksand"/>
                <a:sym typeface="Quicksand"/>
              </a:defRPr>
            </a:lvl3pPr>
            <a:lvl4pPr lvl="3" rtl="0">
              <a:spcBef>
                <a:spcPts val="0"/>
              </a:spcBef>
              <a:spcAft>
                <a:spcPts val="0"/>
              </a:spcAft>
              <a:buClr>
                <a:schemeClr val="accent1"/>
              </a:buClr>
              <a:buSzPts val="4000"/>
              <a:buNone/>
              <a:defRPr>
                <a:solidFill>
                  <a:schemeClr val="accent1"/>
                </a:solidFill>
                <a:latin typeface="Quicksand"/>
                <a:ea typeface="Quicksand"/>
                <a:cs typeface="Quicksand"/>
                <a:sym typeface="Quicksand"/>
              </a:defRPr>
            </a:lvl4pPr>
            <a:lvl5pPr lvl="4" rtl="0">
              <a:spcBef>
                <a:spcPts val="0"/>
              </a:spcBef>
              <a:spcAft>
                <a:spcPts val="0"/>
              </a:spcAft>
              <a:buClr>
                <a:schemeClr val="accent1"/>
              </a:buClr>
              <a:buSzPts val="4000"/>
              <a:buNone/>
              <a:defRPr>
                <a:solidFill>
                  <a:schemeClr val="accent1"/>
                </a:solidFill>
                <a:latin typeface="Quicksand"/>
                <a:ea typeface="Quicksand"/>
                <a:cs typeface="Quicksand"/>
                <a:sym typeface="Quicksand"/>
              </a:defRPr>
            </a:lvl5pPr>
            <a:lvl6pPr lvl="5" rtl="0">
              <a:spcBef>
                <a:spcPts val="0"/>
              </a:spcBef>
              <a:spcAft>
                <a:spcPts val="0"/>
              </a:spcAft>
              <a:buClr>
                <a:schemeClr val="accent1"/>
              </a:buClr>
              <a:buSzPts val="4000"/>
              <a:buNone/>
              <a:defRPr>
                <a:solidFill>
                  <a:schemeClr val="accent1"/>
                </a:solidFill>
                <a:latin typeface="Quicksand"/>
                <a:ea typeface="Quicksand"/>
                <a:cs typeface="Quicksand"/>
                <a:sym typeface="Quicksand"/>
              </a:defRPr>
            </a:lvl6pPr>
            <a:lvl7pPr lvl="6" rtl="0">
              <a:spcBef>
                <a:spcPts val="0"/>
              </a:spcBef>
              <a:spcAft>
                <a:spcPts val="0"/>
              </a:spcAft>
              <a:buClr>
                <a:schemeClr val="accent1"/>
              </a:buClr>
              <a:buSzPts val="4000"/>
              <a:buNone/>
              <a:defRPr>
                <a:solidFill>
                  <a:schemeClr val="accent1"/>
                </a:solidFill>
                <a:latin typeface="Quicksand"/>
                <a:ea typeface="Quicksand"/>
                <a:cs typeface="Quicksand"/>
                <a:sym typeface="Quicksand"/>
              </a:defRPr>
            </a:lvl7pPr>
            <a:lvl8pPr lvl="7" rtl="0">
              <a:spcBef>
                <a:spcPts val="0"/>
              </a:spcBef>
              <a:spcAft>
                <a:spcPts val="0"/>
              </a:spcAft>
              <a:buClr>
                <a:schemeClr val="accent1"/>
              </a:buClr>
              <a:buSzPts val="4000"/>
              <a:buNone/>
              <a:defRPr>
                <a:solidFill>
                  <a:schemeClr val="accent1"/>
                </a:solidFill>
                <a:latin typeface="Quicksand"/>
                <a:ea typeface="Quicksand"/>
                <a:cs typeface="Quicksand"/>
                <a:sym typeface="Quicksand"/>
              </a:defRPr>
            </a:lvl8pPr>
            <a:lvl9pPr lvl="8" rtl="0">
              <a:spcBef>
                <a:spcPts val="0"/>
              </a:spcBef>
              <a:spcAft>
                <a:spcPts val="0"/>
              </a:spcAft>
              <a:buClr>
                <a:schemeClr val="accent1"/>
              </a:buClr>
              <a:buSzPts val="4000"/>
              <a:buNone/>
              <a:defRPr>
                <a:solidFill>
                  <a:schemeClr val="accent1"/>
                </a:solidFill>
                <a:latin typeface="Quicksand"/>
                <a:ea typeface="Quicksand"/>
                <a:cs typeface="Quicksand"/>
                <a:sym typeface="Quicksand"/>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noFill/>
      </p:bgPr>
    </p:bg>
    <p:spTree>
      <p:nvGrpSpPr>
        <p:cNvPr id="37" name="Shape 37"/>
        <p:cNvGrpSpPr/>
        <p:nvPr/>
      </p:nvGrpSpPr>
      <p:grpSpPr>
        <a:xfrm>
          <a:off x="0" y="0"/>
          <a:ext cx="0" cy="0"/>
          <a:chOff x="0" y="0"/>
          <a:chExt cx="0" cy="0"/>
        </a:xfrm>
      </p:grpSpPr>
      <p:sp>
        <p:nvSpPr>
          <p:cNvPr id="38" name="Google Shape;38;p9"/>
          <p:cNvSpPr/>
          <p:nvPr/>
        </p:nvSpPr>
        <p:spPr>
          <a:xfrm>
            <a:off x="1624725" y="2571750"/>
            <a:ext cx="4638300" cy="1647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9"/>
          <p:cNvSpPr/>
          <p:nvPr/>
        </p:nvSpPr>
        <p:spPr>
          <a:xfrm>
            <a:off x="1635775" y="924150"/>
            <a:ext cx="1668600" cy="1647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9"/>
          <p:cNvSpPr txBox="1"/>
          <p:nvPr>
            <p:ph type="title"/>
          </p:nvPr>
        </p:nvSpPr>
        <p:spPr>
          <a:xfrm>
            <a:off x="1073349" y="1210475"/>
            <a:ext cx="2805600" cy="13230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34343"/>
              </a:buClr>
              <a:buSzPts val="2400"/>
              <a:buNone/>
              <a:defRPr sz="6000">
                <a:solidFill>
                  <a:srgbClr val="434343"/>
                </a:solidFill>
                <a:latin typeface="Bebas Neue"/>
                <a:ea typeface="Bebas Neue"/>
                <a:cs typeface="Bebas Neue"/>
                <a:sym typeface="Bebas Neue"/>
              </a:defRPr>
            </a:lvl1pPr>
            <a:lvl2pPr lvl="1" rtl="0">
              <a:spcBef>
                <a:spcPts val="0"/>
              </a:spcBef>
              <a:spcAft>
                <a:spcPts val="0"/>
              </a:spcAft>
              <a:buClr>
                <a:srgbClr val="434343"/>
              </a:buClr>
              <a:buSzPts val="2400"/>
              <a:buNone/>
              <a:defRPr sz="2400">
                <a:solidFill>
                  <a:srgbClr val="434343"/>
                </a:solidFill>
              </a:defRPr>
            </a:lvl2pPr>
            <a:lvl3pPr lvl="2" rtl="0">
              <a:spcBef>
                <a:spcPts val="0"/>
              </a:spcBef>
              <a:spcAft>
                <a:spcPts val="0"/>
              </a:spcAft>
              <a:buClr>
                <a:srgbClr val="434343"/>
              </a:buClr>
              <a:buSzPts val="2400"/>
              <a:buNone/>
              <a:defRPr sz="2400">
                <a:solidFill>
                  <a:srgbClr val="434343"/>
                </a:solidFill>
              </a:defRPr>
            </a:lvl3pPr>
            <a:lvl4pPr lvl="3" rtl="0">
              <a:spcBef>
                <a:spcPts val="0"/>
              </a:spcBef>
              <a:spcAft>
                <a:spcPts val="0"/>
              </a:spcAft>
              <a:buClr>
                <a:srgbClr val="434343"/>
              </a:buClr>
              <a:buSzPts val="2400"/>
              <a:buNone/>
              <a:defRPr sz="2400">
                <a:solidFill>
                  <a:srgbClr val="434343"/>
                </a:solidFill>
              </a:defRPr>
            </a:lvl4pPr>
            <a:lvl5pPr lvl="4" rtl="0">
              <a:spcBef>
                <a:spcPts val="0"/>
              </a:spcBef>
              <a:spcAft>
                <a:spcPts val="0"/>
              </a:spcAft>
              <a:buClr>
                <a:srgbClr val="434343"/>
              </a:buClr>
              <a:buSzPts val="2400"/>
              <a:buNone/>
              <a:defRPr sz="2400">
                <a:solidFill>
                  <a:srgbClr val="434343"/>
                </a:solidFill>
              </a:defRPr>
            </a:lvl5pPr>
            <a:lvl6pPr lvl="5" rtl="0">
              <a:spcBef>
                <a:spcPts val="0"/>
              </a:spcBef>
              <a:spcAft>
                <a:spcPts val="0"/>
              </a:spcAft>
              <a:buClr>
                <a:srgbClr val="434343"/>
              </a:buClr>
              <a:buSzPts val="2400"/>
              <a:buNone/>
              <a:defRPr sz="2400">
                <a:solidFill>
                  <a:srgbClr val="434343"/>
                </a:solidFill>
              </a:defRPr>
            </a:lvl6pPr>
            <a:lvl7pPr lvl="6" rtl="0">
              <a:spcBef>
                <a:spcPts val="0"/>
              </a:spcBef>
              <a:spcAft>
                <a:spcPts val="0"/>
              </a:spcAft>
              <a:buClr>
                <a:srgbClr val="434343"/>
              </a:buClr>
              <a:buSzPts val="2400"/>
              <a:buNone/>
              <a:defRPr sz="2400">
                <a:solidFill>
                  <a:srgbClr val="434343"/>
                </a:solidFill>
              </a:defRPr>
            </a:lvl7pPr>
            <a:lvl8pPr lvl="7" rtl="0">
              <a:spcBef>
                <a:spcPts val="0"/>
              </a:spcBef>
              <a:spcAft>
                <a:spcPts val="0"/>
              </a:spcAft>
              <a:buClr>
                <a:srgbClr val="434343"/>
              </a:buClr>
              <a:buSzPts val="2400"/>
              <a:buNone/>
              <a:defRPr sz="2400">
                <a:solidFill>
                  <a:srgbClr val="434343"/>
                </a:solidFill>
              </a:defRPr>
            </a:lvl8pPr>
            <a:lvl9pPr lvl="8" rtl="0">
              <a:spcBef>
                <a:spcPts val="0"/>
              </a:spcBef>
              <a:spcAft>
                <a:spcPts val="0"/>
              </a:spcAft>
              <a:buClr>
                <a:srgbClr val="434343"/>
              </a:buClr>
              <a:buSzPts val="2400"/>
              <a:buNone/>
              <a:defRPr sz="2400">
                <a:solidFill>
                  <a:srgbClr val="434343"/>
                </a:solidFill>
              </a:defRPr>
            </a:lvl9pPr>
          </a:lstStyle>
          <a:p/>
        </p:txBody>
      </p:sp>
      <p:sp>
        <p:nvSpPr>
          <p:cNvPr id="41" name="Google Shape;41;p9"/>
          <p:cNvSpPr txBox="1"/>
          <p:nvPr>
            <p:ph idx="1" type="subTitle"/>
          </p:nvPr>
        </p:nvSpPr>
        <p:spPr>
          <a:xfrm>
            <a:off x="1938350" y="2846175"/>
            <a:ext cx="3849900" cy="113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None/>
              <a:defRPr sz="1500">
                <a:solidFill>
                  <a:srgbClr val="434343"/>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p:txBody>
      </p:sp>
      <p:sp>
        <p:nvSpPr>
          <p:cNvPr id="42" name="Google Shape;42;p9"/>
          <p:cNvSpPr txBox="1"/>
          <p:nvPr>
            <p:ph hasCustomPrompt="1" idx="2" type="title"/>
          </p:nvPr>
        </p:nvSpPr>
        <p:spPr>
          <a:xfrm>
            <a:off x="1889450" y="76705"/>
            <a:ext cx="2680200" cy="23541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chemeClr val="accent1"/>
              </a:buClr>
              <a:buSzPts val="20000"/>
              <a:buNone/>
              <a:defRPr sz="15000">
                <a:solidFill>
                  <a:schemeClr val="accent3"/>
                </a:solidFill>
              </a:defRPr>
            </a:lvl1pPr>
            <a:lvl2pPr lvl="1" rtl="0" algn="ctr">
              <a:spcBef>
                <a:spcPts val="0"/>
              </a:spcBef>
              <a:spcAft>
                <a:spcPts val="0"/>
              </a:spcAft>
              <a:buClr>
                <a:schemeClr val="accent1"/>
              </a:buClr>
              <a:buSzPts val="20000"/>
              <a:buNone/>
              <a:defRPr sz="20000">
                <a:solidFill>
                  <a:schemeClr val="accent1"/>
                </a:solidFill>
              </a:defRPr>
            </a:lvl2pPr>
            <a:lvl3pPr lvl="2" rtl="0" algn="ctr">
              <a:spcBef>
                <a:spcPts val="0"/>
              </a:spcBef>
              <a:spcAft>
                <a:spcPts val="0"/>
              </a:spcAft>
              <a:buClr>
                <a:schemeClr val="accent1"/>
              </a:buClr>
              <a:buSzPts val="20000"/>
              <a:buNone/>
              <a:defRPr sz="20000">
                <a:solidFill>
                  <a:schemeClr val="accent1"/>
                </a:solidFill>
              </a:defRPr>
            </a:lvl3pPr>
            <a:lvl4pPr lvl="3" rtl="0" algn="ctr">
              <a:spcBef>
                <a:spcPts val="0"/>
              </a:spcBef>
              <a:spcAft>
                <a:spcPts val="0"/>
              </a:spcAft>
              <a:buClr>
                <a:schemeClr val="accent1"/>
              </a:buClr>
              <a:buSzPts val="20000"/>
              <a:buNone/>
              <a:defRPr sz="20000">
                <a:solidFill>
                  <a:schemeClr val="accent1"/>
                </a:solidFill>
              </a:defRPr>
            </a:lvl4pPr>
            <a:lvl5pPr lvl="4" rtl="0" algn="ctr">
              <a:spcBef>
                <a:spcPts val="0"/>
              </a:spcBef>
              <a:spcAft>
                <a:spcPts val="0"/>
              </a:spcAft>
              <a:buClr>
                <a:schemeClr val="accent1"/>
              </a:buClr>
              <a:buSzPts val="20000"/>
              <a:buNone/>
              <a:defRPr sz="20000">
                <a:solidFill>
                  <a:schemeClr val="accent1"/>
                </a:solidFill>
              </a:defRPr>
            </a:lvl5pPr>
            <a:lvl6pPr lvl="5" rtl="0" algn="ctr">
              <a:spcBef>
                <a:spcPts val="0"/>
              </a:spcBef>
              <a:spcAft>
                <a:spcPts val="0"/>
              </a:spcAft>
              <a:buClr>
                <a:schemeClr val="accent1"/>
              </a:buClr>
              <a:buSzPts val="20000"/>
              <a:buNone/>
              <a:defRPr sz="20000">
                <a:solidFill>
                  <a:schemeClr val="accent1"/>
                </a:solidFill>
              </a:defRPr>
            </a:lvl6pPr>
            <a:lvl7pPr lvl="6" rtl="0" algn="ctr">
              <a:spcBef>
                <a:spcPts val="0"/>
              </a:spcBef>
              <a:spcAft>
                <a:spcPts val="0"/>
              </a:spcAft>
              <a:buClr>
                <a:schemeClr val="accent1"/>
              </a:buClr>
              <a:buSzPts val="20000"/>
              <a:buNone/>
              <a:defRPr sz="20000">
                <a:solidFill>
                  <a:schemeClr val="accent1"/>
                </a:solidFill>
              </a:defRPr>
            </a:lvl7pPr>
            <a:lvl8pPr lvl="7" rtl="0" algn="ctr">
              <a:spcBef>
                <a:spcPts val="0"/>
              </a:spcBef>
              <a:spcAft>
                <a:spcPts val="0"/>
              </a:spcAft>
              <a:buClr>
                <a:schemeClr val="accent1"/>
              </a:buClr>
              <a:buSzPts val="20000"/>
              <a:buNone/>
              <a:defRPr sz="20000">
                <a:solidFill>
                  <a:schemeClr val="accent1"/>
                </a:solidFill>
              </a:defRPr>
            </a:lvl8pPr>
            <a:lvl9pPr lvl="8" rtl="0" algn="ctr">
              <a:spcBef>
                <a:spcPts val="0"/>
              </a:spcBef>
              <a:spcAft>
                <a:spcPts val="0"/>
              </a:spcAft>
              <a:buClr>
                <a:schemeClr val="accent1"/>
              </a:buClr>
              <a:buSzPts val="20000"/>
              <a:buNone/>
              <a:defRPr sz="20000">
                <a:solidFill>
                  <a:schemeClr val="accent1"/>
                </a:solidFill>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noFill/>
      </p:bgPr>
    </p:bg>
    <p:spTree>
      <p:nvGrpSpPr>
        <p:cNvPr id="43" name="Shape 43"/>
        <p:cNvGrpSpPr/>
        <p:nvPr/>
      </p:nvGrpSpPr>
      <p:grpSpPr>
        <a:xfrm>
          <a:off x="0" y="0"/>
          <a:ext cx="0" cy="0"/>
          <a:chOff x="0" y="0"/>
          <a:chExt cx="0" cy="0"/>
        </a:xfrm>
      </p:grpSpPr>
      <p:sp>
        <p:nvSpPr>
          <p:cNvPr id="44" name="Google Shape;44;p10"/>
          <p:cNvSpPr/>
          <p:nvPr/>
        </p:nvSpPr>
        <p:spPr>
          <a:xfrm rot="-5400000">
            <a:off x="-383250" y="379275"/>
            <a:ext cx="1947000" cy="1180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5" name="Google Shape;45;p10"/>
          <p:cNvSpPr/>
          <p:nvPr/>
        </p:nvSpPr>
        <p:spPr>
          <a:xfrm>
            <a:off x="985750" y="1763900"/>
            <a:ext cx="410100" cy="4101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10"/>
          <p:cNvSpPr txBox="1"/>
          <p:nvPr>
            <p:ph type="title"/>
          </p:nvPr>
        </p:nvSpPr>
        <p:spPr>
          <a:xfrm>
            <a:off x="633650" y="316423"/>
            <a:ext cx="2071500" cy="1099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4000"/>
              <a:buNone/>
              <a:defRPr sz="4000">
                <a:solidFill>
                  <a:schemeClr val="accent4"/>
                </a:solidFill>
                <a:latin typeface="Bebas Neue"/>
                <a:ea typeface="Bebas Neue"/>
                <a:cs typeface="Bebas Neue"/>
                <a:sym typeface="Bebas Neu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434343"/>
              </a:buClr>
              <a:buSzPts val="4000"/>
              <a:buFont typeface="Bebas Neue"/>
              <a:buNone/>
              <a:defRPr sz="4000">
                <a:solidFill>
                  <a:srgbClr val="434343"/>
                </a:solidFill>
                <a:latin typeface="Bebas Neue"/>
                <a:ea typeface="Bebas Neue"/>
                <a:cs typeface="Bebas Neue"/>
                <a:sym typeface="Bebas Neue"/>
              </a:defRPr>
            </a:lvl1pPr>
            <a:lvl2pPr lvl="1">
              <a:spcBef>
                <a:spcPts val="0"/>
              </a:spcBef>
              <a:spcAft>
                <a:spcPts val="0"/>
              </a:spcAft>
              <a:buClr>
                <a:srgbClr val="434343"/>
              </a:buClr>
              <a:buSzPts val="4000"/>
              <a:buFont typeface="Bebas Neue"/>
              <a:buNone/>
              <a:defRPr sz="4000">
                <a:solidFill>
                  <a:srgbClr val="434343"/>
                </a:solidFill>
                <a:latin typeface="Bebas Neue"/>
                <a:ea typeface="Bebas Neue"/>
                <a:cs typeface="Bebas Neue"/>
                <a:sym typeface="Bebas Neue"/>
              </a:defRPr>
            </a:lvl2pPr>
            <a:lvl3pPr lvl="2">
              <a:spcBef>
                <a:spcPts val="0"/>
              </a:spcBef>
              <a:spcAft>
                <a:spcPts val="0"/>
              </a:spcAft>
              <a:buClr>
                <a:srgbClr val="434343"/>
              </a:buClr>
              <a:buSzPts val="4000"/>
              <a:buFont typeface="Bebas Neue"/>
              <a:buNone/>
              <a:defRPr sz="4000">
                <a:solidFill>
                  <a:srgbClr val="434343"/>
                </a:solidFill>
                <a:latin typeface="Bebas Neue"/>
                <a:ea typeface="Bebas Neue"/>
                <a:cs typeface="Bebas Neue"/>
                <a:sym typeface="Bebas Neue"/>
              </a:defRPr>
            </a:lvl3pPr>
            <a:lvl4pPr lvl="3">
              <a:spcBef>
                <a:spcPts val="0"/>
              </a:spcBef>
              <a:spcAft>
                <a:spcPts val="0"/>
              </a:spcAft>
              <a:buClr>
                <a:srgbClr val="434343"/>
              </a:buClr>
              <a:buSzPts val="4000"/>
              <a:buFont typeface="Bebas Neue"/>
              <a:buNone/>
              <a:defRPr sz="4000">
                <a:solidFill>
                  <a:srgbClr val="434343"/>
                </a:solidFill>
                <a:latin typeface="Bebas Neue"/>
                <a:ea typeface="Bebas Neue"/>
                <a:cs typeface="Bebas Neue"/>
                <a:sym typeface="Bebas Neue"/>
              </a:defRPr>
            </a:lvl4pPr>
            <a:lvl5pPr lvl="4">
              <a:spcBef>
                <a:spcPts val="0"/>
              </a:spcBef>
              <a:spcAft>
                <a:spcPts val="0"/>
              </a:spcAft>
              <a:buClr>
                <a:srgbClr val="434343"/>
              </a:buClr>
              <a:buSzPts val="4000"/>
              <a:buFont typeface="Bebas Neue"/>
              <a:buNone/>
              <a:defRPr sz="4000">
                <a:solidFill>
                  <a:srgbClr val="434343"/>
                </a:solidFill>
                <a:latin typeface="Bebas Neue"/>
                <a:ea typeface="Bebas Neue"/>
                <a:cs typeface="Bebas Neue"/>
                <a:sym typeface="Bebas Neue"/>
              </a:defRPr>
            </a:lvl5pPr>
            <a:lvl6pPr lvl="5">
              <a:spcBef>
                <a:spcPts val="0"/>
              </a:spcBef>
              <a:spcAft>
                <a:spcPts val="0"/>
              </a:spcAft>
              <a:buClr>
                <a:srgbClr val="434343"/>
              </a:buClr>
              <a:buSzPts val="4000"/>
              <a:buFont typeface="Bebas Neue"/>
              <a:buNone/>
              <a:defRPr sz="4000">
                <a:solidFill>
                  <a:srgbClr val="434343"/>
                </a:solidFill>
                <a:latin typeface="Bebas Neue"/>
                <a:ea typeface="Bebas Neue"/>
                <a:cs typeface="Bebas Neue"/>
                <a:sym typeface="Bebas Neue"/>
              </a:defRPr>
            </a:lvl6pPr>
            <a:lvl7pPr lvl="6">
              <a:spcBef>
                <a:spcPts val="0"/>
              </a:spcBef>
              <a:spcAft>
                <a:spcPts val="0"/>
              </a:spcAft>
              <a:buClr>
                <a:srgbClr val="434343"/>
              </a:buClr>
              <a:buSzPts val="4000"/>
              <a:buFont typeface="Bebas Neue"/>
              <a:buNone/>
              <a:defRPr sz="4000">
                <a:solidFill>
                  <a:srgbClr val="434343"/>
                </a:solidFill>
                <a:latin typeface="Bebas Neue"/>
                <a:ea typeface="Bebas Neue"/>
                <a:cs typeface="Bebas Neue"/>
                <a:sym typeface="Bebas Neue"/>
              </a:defRPr>
            </a:lvl7pPr>
            <a:lvl8pPr lvl="7">
              <a:spcBef>
                <a:spcPts val="0"/>
              </a:spcBef>
              <a:spcAft>
                <a:spcPts val="0"/>
              </a:spcAft>
              <a:buClr>
                <a:srgbClr val="434343"/>
              </a:buClr>
              <a:buSzPts val="4000"/>
              <a:buFont typeface="Bebas Neue"/>
              <a:buNone/>
              <a:defRPr sz="4000">
                <a:solidFill>
                  <a:srgbClr val="434343"/>
                </a:solidFill>
                <a:latin typeface="Bebas Neue"/>
                <a:ea typeface="Bebas Neue"/>
                <a:cs typeface="Bebas Neue"/>
                <a:sym typeface="Bebas Neue"/>
              </a:defRPr>
            </a:lvl8pPr>
            <a:lvl9pPr lvl="8">
              <a:spcBef>
                <a:spcPts val="0"/>
              </a:spcBef>
              <a:spcAft>
                <a:spcPts val="0"/>
              </a:spcAft>
              <a:buClr>
                <a:srgbClr val="434343"/>
              </a:buClr>
              <a:buSzPts val="4000"/>
              <a:buFont typeface="Bebas Neue"/>
              <a:buNone/>
              <a:defRPr sz="4000">
                <a:solidFill>
                  <a:srgbClr val="434343"/>
                </a:solidFill>
                <a:latin typeface="Bebas Neue"/>
                <a:ea typeface="Bebas Neue"/>
                <a:cs typeface="Bebas Neue"/>
                <a:sym typeface="Bebas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23850" lvl="0" marL="457200">
              <a:lnSpc>
                <a:spcPct val="115000"/>
              </a:lnSpc>
              <a:spcBef>
                <a:spcPts val="0"/>
              </a:spcBef>
              <a:spcAft>
                <a:spcPts val="0"/>
              </a:spcAft>
              <a:buClr>
                <a:srgbClr val="434343"/>
              </a:buClr>
              <a:buSzPts val="1500"/>
              <a:buFont typeface="Montserrat"/>
              <a:buChar char="●"/>
              <a:defRPr sz="1500">
                <a:solidFill>
                  <a:srgbClr val="434343"/>
                </a:solidFill>
                <a:latin typeface="Montserrat"/>
                <a:ea typeface="Montserrat"/>
                <a:cs typeface="Montserrat"/>
                <a:sym typeface="Montserrat"/>
              </a:defRPr>
            </a:lvl1pPr>
            <a:lvl2pPr indent="-323850" lvl="1" marL="914400">
              <a:lnSpc>
                <a:spcPct val="115000"/>
              </a:lnSpc>
              <a:spcBef>
                <a:spcPts val="1600"/>
              </a:spcBef>
              <a:spcAft>
                <a:spcPts val="0"/>
              </a:spcAft>
              <a:buClr>
                <a:srgbClr val="434343"/>
              </a:buClr>
              <a:buSzPts val="1500"/>
              <a:buFont typeface="Montserrat"/>
              <a:buChar char="○"/>
              <a:defRPr sz="1500">
                <a:solidFill>
                  <a:srgbClr val="434343"/>
                </a:solidFill>
                <a:latin typeface="Montserrat"/>
                <a:ea typeface="Montserrat"/>
                <a:cs typeface="Montserrat"/>
                <a:sym typeface="Montserrat"/>
              </a:defRPr>
            </a:lvl2pPr>
            <a:lvl3pPr indent="-323850" lvl="2" marL="1371600">
              <a:lnSpc>
                <a:spcPct val="115000"/>
              </a:lnSpc>
              <a:spcBef>
                <a:spcPts val="1600"/>
              </a:spcBef>
              <a:spcAft>
                <a:spcPts val="0"/>
              </a:spcAft>
              <a:buClr>
                <a:srgbClr val="434343"/>
              </a:buClr>
              <a:buSzPts val="1500"/>
              <a:buFont typeface="Montserrat"/>
              <a:buChar char="■"/>
              <a:defRPr sz="1500">
                <a:solidFill>
                  <a:srgbClr val="434343"/>
                </a:solidFill>
                <a:latin typeface="Montserrat"/>
                <a:ea typeface="Montserrat"/>
                <a:cs typeface="Montserrat"/>
                <a:sym typeface="Montserrat"/>
              </a:defRPr>
            </a:lvl3pPr>
            <a:lvl4pPr indent="-323850" lvl="3" marL="1828800">
              <a:lnSpc>
                <a:spcPct val="115000"/>
              </a:lnSpc>
              <a:spcBef>
                <a:spcPts val="1600"/>
              </a:spcBef>
              <a:spcAft>
                <a:spcPts val="0"/>
              </a:spcAft>
              <a:buClr>
                <a:srgbClr val="434343"/>
              </a:buClr>
              <a:buSzPts val="1500"/>
              <a:buFont typeface="Montserrat"/>
              <a:buChar char="●"/>
              <a:defRPr sz="1500">
                <a:solidFill>
                  <a:srgbClr val="434343"/>
                </a:solidFill>
                <a:latin typeface="Montserrat"/>
                <a:ea typeface="Montserrat"/>
                <a:cs typeface="Montserrat"/>
                <a:sym typeface="Montserrat"/>
              </a:defRPr>
            </a:lvl4pPr>
            <a:lvl5pPr indent="-323850" lvl="4" marL="2286000">
              <a:lnSpc>
                <a:spcPct val="115000"/>
              </a:lnSpc>
              <a:spcBef>
                <a:spcPts val="1600"/>
              </a:spcBef>
              <a:spcAft>
                <a:spcPts val="0"/>
              </a:spcAft>
              <a:buClr>
                <a:srgbClr val="434343"/>
              </a:buClr>
              <a:buSzPts val="1500"/>
              <a:buFont typeface="Montserrat"/>
              <a:buChar char="○"/>
              <a:defRPr sz="1500">
                <a:solidFill>
                  <a:srgbClr val="434343"/>
                </a:solidFill>
                <a:latin typeface="Montserrat"/>
                <a:ea typeface="Montserrat"/>
                <a:cs typeface="Montserrat"/>
                <a:sym typeface="Montserrat"/>
              </a:defRPr>
            </a:lvl5pPr>
            <a:lvl6pPr indent="-323850" lvl="5" marL="2743200">
              <a:lnSpc>
                <a:spcPct val="115000"/>
              </a:lnSpc>
              <a:spcBef>
                <a:spcPts val="1600"/>
              </a:spcBef>
              <a:spcAft>
                <a:spcPts val="0"/>
              </a:spcAft>
              <a:buClr>
                <a:srgbClr val="434343"/>
              </a:buClr>
              <a:buSzPts val="1500"/>
              <a:buFont typeface="Montserrat"/>
              <a:buChar char="■"/>
              <a:defRPr sz="1500">
                <a:solidFill>
                  <a:srgbClr val="434343"/>
                </a:solidFill>
                <a:latin typeface="Montserrat"/>
                <a:ea typeface="Montserrat"/>
                <a:cs typeface="Montserrat"/>
                <a:sym typeface="Montserrat"/>
              </a:defRPr>
            </a:lvl6pPr>
            <a:lvl7pPr indent="-323850" lvl="6" marL="3200400">
              <a:lnSpc>
                <a:spcPct val="115000"/>
              </a:lnSpc>
              <a:spcBef>
                <a:spcPts val="1600"/>
              </a:spcBef>
              <a:spcAft>
                <a:spcPts val="0"/>
              </a:spcAft>
              <a:buClr>
                <a:srgbClr val="434343"/>
              </a:buClr>
              <a:buSzPts val="1500"/>
              <a:buFont typeface="Montserrat"/>
              <a:buChar char="●"/>
              <a:defRPr sz="1500">
                <a:solidFill>
                  <a:srgbClr val="434343"/>
                </a:solidFill>
                <a:latin typeface="Montserrat"/>
                <a:ea typeface="Montserrat"/>
                <a:cs typeface="Montserrat"/>
                <a:sym typeface="Montserrat"/>
              </a:defRPr>
            </a:lvl7pPr>
            <a:lvl8pPr indent="-323850" lvl="7" marL="3657600">
              <a:lnSpc>
                <a:spcPct val="115000"/>
              </a:lnSpc>
              <a:spcBef>
                <a:spcPts val="1600"/>
              </a:spcBef>
              <a:spcAft>
                <a:spcPts val="0"/>
              </a:spcAft>
              <a:buClr>
                <a:srgbClr val="434343"/>
              </a:buClr>
              <a:buSzPts val="1500"/>
              <a:buFont typeface="Montserrat"/>
              <a:buChar char="○"/>
              <a:defRPr sz="1500">
                <a:solidFill>
                  <a:srgbClr val="434343"/>
                </a:solidFill>
                <a:latin typeface="Montserrat"/>
                <a:ea typeface="Montserrat"/>
                <a:cs typeface="Montserrat"/>
                <a:sym typeface="Montserrat"/>
              </a:defRPr>
            </a:lvl8pPr>
            <a:lvl9pPr indent="-323850" lvl="8" marL="4114800">
              <a:lnSpc>
                <a:spcPct val="115000"/>
              </a:lnSpc>
              <a:spcBef>
                <a:spcPts val="1600"/>
              </a:spcBef>
              <a:spcAft>
                <a:spcPts val="1600"/>
              </a:spcAft>
              <a:buClr>
                <a:srgbClr val="434343"/>
              </a:buClr>
              <a:buSzPts val="1500"/>
              <a:buFont typeface="Montserrat"/>
              <a:buChar char="■"/>
              <a:defRPr sz="1500">
                <a:solidFill>
                  <a:srgbClr val="434343"/>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5">
          <p15:clr>
            <a:srgbClr val="EA4335"/>
          </p15:clr>
        </p15:guide>
        <p15:guide id="2" pos="5305">
          <p15:clr>
            <a:srgbClr val="EA4335"/>
          </p15:clr>
        </p15:guide>
        <p15:guide id="3" orient="horz" pos="340">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jpg"/><Relationship Id="rId4" Type="http://schemas.openxmlformats.org/officeDocument/2006/relationships/image" Target="../media/image1.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1.gif"/><Relationship Id="rId5"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www.interaction-design.org/literature/topics/ai-generated-art?srsltid=AfmBOooDroXhEbOOVNwZRN9TXVtXbwFxidVEpH7e9dViBHAmmSQRe1Xf" TargetMode="External"/><Relationship Id="rId4" Type="http://schemas.openxmlformats.org/officeDocument/2006/relationships/hyperlink" Target="https://www.ign.com/articles/pokmon-disqualifies-trading-card-art-contest-participants-amid-ai-allegations" TargetMode="External"/><Relationship Id="rId9" Type="http://schemas.openxmlformats.org/officeDocument/2006/relationships/hyperlink" Target="https://www.npr.org/2023/11/03/1210208164/new-tools-help-artists-fight-ai-by-directly-disrupting-the-systems" TargetMode="External"/><Relationship Id="rId5" Type="http://schemas.openxmlformats.org/officeDocument/2006/relationships/hyperlink" Target="https://libguides.ecu.edu/c.php?g=1395131&amp;p=10318505" TargetMode="External"/><Relationship Id="rId6" Type="http://schemas.openxmlformats.org/officeDocument/2006/relationships/hyperlink" Target="https://cee.illinois.edu/news/AIs-Challenging-Waters" TargetMode="External"/><Relationship Id="rId7" Type="http://schemas.openxmlformats.org/officeDocument/2006/relationships/hyperlink" Target="https://www.cbsnews.com/sanfrancisco/news/ai-visual-artists-fight-back-repurposing-work-sf-federal-court/" TargetMode="External"/><Relationship Id="rId8" Type="http://schemas.openxmlformats.org/officeDocument/2006/relationships/hyperlink" Target="https://www.riaa.com/record-companies-bring-landmark-cases-for-responsible-ai-againstsuno-and-udio-in-boston-and-new-york-federal-courts-respectively/" TargetMode="External"/><Relationship Id="rId10" Type="http://schemas.openxmlformats.org/officeDocument/2006/relationships/image" Target="../media/image18.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5.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22.jpg"/><Relationship Id="rId4" Type="http://schemas.openxmlformats.org/officeDocument/2006/relationships/image" Target="../media/image8.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3.jpg"/><Relationship Id="rId4" Type="http://schemas.openxmlformats.org/officeDocument/2006/relationships/image" Target="../media/image5.jpg"/><Relationship Id="rId5" Type="http://schemas.openxmlformats.org/officeDocument/2006/relationships/image" Target="../media/image20.jpg"/><Relationship Id="rId6" Type="http://schemas.openxmlformats.org/officeDocument/2006/relationships/image" Target="../media/image3.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24.png"/><Relationship Id="rId4" Type="http://schemas.openxmlformats.org/officeDocument/2006/relationships/image" Target="../media/image14.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3.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9.jpg"/><Relationship Id="rId4" Type="http://schemas.openxmlformats.org/officeDocument/2006/relationships/image" Target="../media/image4.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33"/>
          <p:cNvPicPr preferRelativeResize="0"/>
          <p:nvPr/>
        </p:nvPicPr>
        <p:blipFill rotWithShape="1">
          <a:blip r:embed="rId3">
            <a:alphaModFix/>
          </a:blip>
          <a:srcRect b="6834" l="0" r="0" t="13693"/>
          <a:stretch/>
        </p:blipFill>
        <p:spPr>
          <a:xfrm>
            <a:off x="3726037" y="523537"/>
            <a:ext cx="3866011" cy="4096426"/>
          </a:xfrm>
          <a:prstGeom prst="rect">
            <a:avLst/>
          </a:prstGeom>
          <a:noFill/>
          <a:ln>
            <a:noFill/>
          </a:ln>
        </p:spPr>
      </p:pic>
      <p:sp>
        <p:nvSpPr>
          <p:cNvPr id="241" name="Google Shape;241;p33"/>
          <p:cNvSpPr/>
          <p:nvPr/>
        </p:nvSpPr>
        <p:spPr>
          <a:xfrm>
            <a:off x="2073200" y="1429825"/>
            <a:ext cx="2045100" cy="2045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3"/>
          <p:cNvSpPr txBox="1"/>
          <p:nvPr>
            <p:ph idx="1" type="subTitle"/>
          </p:nvPr>
        </p:nvSpPr>
        <p:spPr>
          <a:xfrm>
            <a:off x="2031050" y="2521600"/>
            <a:ext cx="2129400" cy="72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Zurel Aviles</a:t>
            </a:r>
            <a:endParaRPr/>
          </a:p>
        </p:txBody>
      </p:sp>
      <p:sp>
        <p:nvSpPr>
          <p:cNvPr id="243" name="Google Shape;243;p33"/>
          <p:cNvSpPr txBox="1"/>
          <p:nvPr>
            <p:ph type="ctrTitle"/>
          </p:nvPr>
        </p:nvSpPr>
        <p:spPr>
          <a:xfrm>
            <a:off x="2188025" y="754900"/>
            <a:ext cx="2875200" cy="176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AI Art</a:t>
            </a:r>
            <a:endParaRPr/>
          </a:p>
        </p:txBody>
      </p:sp>
      <p:sp>
        <p:nvSpPr>
          <p:cNvPr id="244" name="Google Shape;244;p33"/>
          <p:cNvSpPr/>
          <p:nvPr/>
        </p:nvSpPr>
        <p:spPr>
          <a:xfrm>
            <a:off x="3571852" y="3023049"/>
            <a:ext cx="1251300" cy="12513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5" name="Google Shape;245;p33"/>
          <p:cNvPicPr preferRelativeResize="0"/>
          <p:nvPr/>
        </p:nvPicPr>
        <p:blipFill>
          <a:blip r:embed="rId4">
            <a:alphaModFix/>
          </a:blip>
          <a:stretch>
            <a:fillRect/>
          </a:stretch>
        </p:blipFill>
        <p:spPr>
          <a:xfrm>
            <a:off x="103500" y="3422752"/>
            <a:ext cx="1927550" cy="164227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2"/>
          <p:cNvSpPr txBox="1"/>
          <p:nvPr>
            <p:ph type="title"/>
          </p:nvPr>
        </p:nvSpPr>
        <p:spPr>
          <a:xfrm>
            <a:off x="619391" y="315111"/>
            <a:ext cx="7699200" cy="6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lAWSUITS</a:t>
            </a:r>
            <a:endParaRPr/>
          </a:p>
        </p:txBody>
      </p:sp>
      <p:sp>
        <p:nvSpPr>
          <p:cNvPr id="329" name="Google Shape;329;p42"/>
          <p:cNvSpPr txBox="1"/>
          <p:nvPr>
            <p:ph idx="1" type="subTitle"/>
          </p:nvPr>
        </p:nvSpPr>
        <p:spPr>
          <a:xfrm>
            <a:off x="625125" y="1089728"/>
            <a:ext cx="7802100" cy="381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Despite the </a:t>
            </a:r>
            <a:r>
              <a:rPr lang="en" sz="1400"/>
              <a:t>continuous</a:t>
            </a:r>
            <a:r>
              <a:rPr lang="en" sz="1400"/>
              <a:t> disrespect towards full-time artists by AI </a:t>
            </a:r>
            <a:r>
              <a:rPr lang="en" sz="1400"/>
              <a:t>companies, its been shown in recent years and even months, that when it comes to someone's livelihood their not going to back down without a fight. This much is shown through the actions of creatives like:</a:t>
            </a:r>
            <a:endParaRPr sz="1400"/>
          </a:p>
          <a:p>
            <a:pPr indent="-317500" lvl="0" marL="457200" rtl="0" algn="l">
              <a:spcBef>
                <a:spcPts val="1600"/>
              </a:spcBef>
              <a:spcAft>
                <a:spcPts val="0"/>
              </a:spcAft>
              <a:buSzPts val="1400"/>
              <a:buChar char="●"/>
            </a:pPr>
            <a:r>
              <a:rPr lang="en" sz="1400"/>
              <a:t>Sarah Anderson, Kelly McKernan, and Karla Ortiz, who all sued Stability AI, DeviantArt, and Midjourney for violating the rights of millions of artists’ by illegally storing their works and then producing fakes that overshadowed the originals. Though two of the businesses had nothing to say, in court Stability AI denied any copyright infringement was going on.</a:t>
            </a:r>
            <a:endParaRPr sz="1400"/>
          </a:p>
          <a:p>
            <a:pPr indent="0" lvl="0" marL="0" rtl="0" algn="l">
              <a:spcBef>
                <a:spcPts val="1600"/>
              </a:spcBef>
              <a:spcAft>
                <a:spcPts val="0"/>
              </a:spcAft>
              <a:buNone/>
            </a:pPr>
            <a:r>
              <a:t/>
            </a:r>
            <a:endParaRPr sz="1400"/>
          </a:p>
          <a:p>
            <a:pPr indent="-317500" lvl="0" marL="457200" rtl="0" algn="l">
              <a:spcBef>
                <a:spcPts val="1600"/>
              </a:spcBef>
              <a:spcAft>
                <a:spcPts val="0"/>
              </a:spcAft>
              <a:buSzPts val="1400"/>
              <a:buChar char="●"/>
            </a:pPr>
            <a:r>
              <a:rPr lang="en" sz="1400"/>
              <a:t>The Recording Industry Association of America who sued both Suno and Udio, multi-million dollar companies, for mass infringement of copyrighted sound recordings. The plaintiffs behind the association include UMG, Sony Music Entertainment, and Warner Records, labels that represent major artists, such as Kendrick Lamar, Taylor Swift, SZA, and Bruno Mars. </a:t>
            </a:r>
            <a:endParaRPr sz="1400"/>
          </a:p>
          <a:p>
            <a:pPr indent="0" lvl="0" marL="0" rtl="0" algn="l">
              <a:spcBef>
                <a:spcPts val="1600"/>
              </a:spcBef>
              <a:spcAft>
                <a:spcPts val="1600"/>
              </a:spcAft>
              <a:buNone/>
            </a:pPr>
            <a:r>
              <a:t/>
            </a:r>
            <a:endParaRPr sz="1400"/>
          </a:p>
        </p:txBody>
      </p:sp>
      <p:pic>
        <p:nvPicPr>
          <p:cNvPr id="330" name="Google Shape;330;p42"/>
          <p:cNvPicPr preferRelativeResize="0"/>
          <p:nvPr/>
        </p:nvPicPr>
        <p:blipFill>
          <a:blip r:embed="rId3">
            <a:alphaModFix/>
          </a:blip>
          <a:stretch>
            <a:fillRect/>
          </a:stretch>
        </p:blipFill>
        <p:spPr>
          <a:xfrm>
            <a:off x="2448082" y="77100"/>
            <a:ext cx="892225" cy="1115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3"/>
          <p:cNvSpPr txBox="1"/>
          <p:nvPr>
            <p:ph type="title"/>
          </p:nvPr>
        </p:nvSpPr>
        <p:spPr>
          <a:xfrm>
            <a:off x="619391" y="315111"/>
            <a:ext cx="7699200" cy="6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TOOLS</a:t>
            </a:r>
            <a:endParaRPr/>
          </a:p>
        </p:txBody>
      </p:sp>
      <p:sp>
        <p:nvSpPr>
          <p:cNvPr id="336" name="Google Shape;336;p43"/>
          <p:cNvSpPr txBox="1"/>
          <p:nvPr>
            <p:ph idx="1" type="subTitle"/>
          </p:nvPr>
        </p:nvSpPr>
        <p:spPr>
          <a:xfrm>
            <a:off x="625125" y="1089728"/>
            <a:ext cx="7802100" cy="405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However, for artists who either don’t have the money to file a case or don’t have a big enough following, there are other ways to disrupt the algorithm and ensure your art isn’t victim to the grubby little hands of AI. Such as, </a:t>
            </a:r>
            <a:endParaRPr sz="1400"/>
          </a:p>
          <a:p>
            <a:pPr indent="-317500" lvl="0" marL="457200" rtl="0" algn="l">
              <a:spcBef>
                <a:spcPts val="1600"/>
              </a:spcBef>
              <a:spcAft>
                <a:spcPts val="0"/>
              </a:spcAft>
              <a:buSzPts val="1400"/>
              <a:buChar char="●"/>
            </a:pPr>
            <a:r>
              <a:rPr lang="en" sz="1400"/>
              <a:t>Nightshade, developed by Professor Ben Zhao and his team at the University of Chicago, is a tool that turns any image into unsuitable learning material for AI by mismatching the image and text. </a:t>
            </a:r>
            <a:endParaRPr sz="1400"/>
          </a:p>
          <a:p>
            <a:pPr indent="0" lvl="0" marL="457200" rtl="0" algn="l">
              <a:spcBef>
                <a:spcPts val="1600"/>
              </a:spcBef>
              <a:spcAft>
                <a:spcPts val="0"/>
              </a:spcAft>
              <a:buNone/>
            </a:pPr>
            <a:r>
              <a:t/>
            </a:r>
            <a:endParaRPr sz="1400"/>
          </a:p>
          <a:p>
            <a:pPr indent="-317500" lvl="0" marL="457200" rtl="0" algn="l">
              <a:spcBef>
                <a:spcPts val="1600"/>
              </a:spcBef>
              <a:spcAft>
                <a:spcPts val="0"/>
              </a:spcAft>
              <a:buSzPts val="1400"/>
              <a:buChar char="●"/>
            </a:pPr>
            <a:r>
              <a:rPr lang="en" sz="1400"/>
              <a:t>Glaze, which slightly alters the pixels within an artwork to the point where it’s hard for AI to mimic the specific art style used</a:t>
            </a:r>
            <a:endParaRPr sz="1400"/>
          </a:p>
          <a:p>
            <a:pPr indent="0" lvl="0" marL="0" rtl="0" algn="l">
              <a:spcBef>
                <a:spcPts val="1600"/>
              </a:spcBef>
              <a:spcAft>
                <a:spcPts val="0"/>
              </a:spcAft>
              <a:buNone/>
            </a:pPr>
            <a:r>
              <a:t/>
            </a:r>
            <a:endParaRPr sz="1400"/>
          </a:p>
          <a:p>
            <a:pPr indent="-317500" lvl="0" marL="457200" rtl="0" algn="l">
              <a:spcBef>
                <a:spcPts val="1600"/>
              </a:spcBef>
              <a:spcAft>
                <a:spcPts val="0"/>
              </a:spcAft>
              <a:buSzPts val="1400"/>
              <a:buChar char="●"/>
            </a:pPr>
            <a:r>
              <a:rPr lang="en" sz="1400"/>
              <a:t>Kudurru, created by Spawning.ai, tracks the IP addresses of automated bots and blocks their attempts to scrape your data. It can even send back a virtual middle finger, or an unwanted “Rickroll”</a:t>
            </a:r>
            <a:endParaRPr sz="1400"/>
          </a:p>
          <a:p>
            <a:pPr indent="0" lvl="0" marL="457200" rtl="0" algn="l">
              <a:spcBef>
                <a:spcPts val="1600"/>
              </a:spcBef>
              <a:spcAft>
                <a:spcPts val="0"/>
              </a:spcAft>
              <a:buNone/>
            </a:pPr>
            <a:r>
              <a:t/>
            </a:r>
            <a:endParaRPr sz="1400"/>
          </a:p>
          <a:p>
            <a:pPr indent="0" lvl="0" marL="0" rtl="0" algn="l">
              <a:lnSpc>
                <a:spcPct val="50000"/>
              </a:lnSpc>
              <a:spcBef>
                <a:spcPts val="1600"/>
              </a:spcBef>
              <a:spcAft>
                <a:spcPts val="0"/>
              </a:spcAft>
              <a:buClr>
                <a:schemeClr val="dk1"/>
              </a:buClr>
              <a:buSzPts val="1100"/>
              <a:buFont typeface="Arial"/>
              <a:buNone/>
            </a:pPr>
            <a:r>
              <a:t/>
            </a:r>
            <a:endParaRPr b="1"/>
          </a:p>
        </p:txBody>
      </p:sp>
      <p:pic>
        <p:nvPicPr>
          <p:cNvPr id="337" name="Google Shape;337;p43"/>
          <p:cNvPicPr preferRelativeResize="0"/>
          <p:nvPr/>
        </p:nvPicPr>
        <p:blipFill>
          <a:blip r:embed="rId3">
            <a:alphaModFix/>
          </a:blip>
          <a:stretch>
            <a:fillRect/>
          </a:stretch>
        </p:blipFill>
        <p:spPr>
          <a:xfrm>
            <a:off x="8256750" y="3951100"/>
            <a:ext cx="887250" cy="1192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44" title="IMG_2409.png"/>
          <p:cNvPicPr preferRelativeResize="0"/>
          <p:nvPr/>
        </p:nvPicPr>
        <p:blipFill rotWithShape="1">
          <a:blip r:embed="rId3">
            <a:alphaModFix/>
          </a:blip>
          <a:srcRect b="0" l="2018" r="0" t="0"/>
          <a:stretch/>
        </p:blipFill>
        <p:spPr>
          <a:xfrm>
            <a:off x="1096025" y="3741350"/>
            <a:ext cx="6461350" cy="867225"/>
          </a:xfrm>
          <a:prstGeom prst="rect">
            <a:avLst/>
          </a:prstGeom>
          <a:noFill/>
          <a:ln>
            <a:noFill/>
          </a:ln>
        </p:spPr>
      </p:pic>
      <p:pic>
        <p:nvPicPr>
          <p:cNvPr id="343" name="Google Shape;343;p44"/>
          <p:cNvPicPr preferRelativeResize="0"/>
          <p:nvPr/>
        </p:nvPicPr>
        <p:blipFill>
          <a:blip r:embed="rId4">
            <a:alphaModFix/>
          </a:blip>
          <a:stretch>
            <a:fillRect/>
          </a:stretch>
        </p:blipFill>
        <p:spPr>
          <a:xfrm>
            <a:off x="2494066" y="0"/>
            <a:ext cx="4155859" cy="2891785"/>
          </a:xfrm>
          <a:prstGeom prst="rect">
            <a:avLst/>
          </a:prstGeom>
          <a:noFill/>
          <a:ln>
            <a:noFill/>
          </a:ln>
        </p:spPr>
      </p:pic>
      <p:pic>
        <p:nvPicPr>
          <p:cNvPr id="344" name="Google Shape;344;p44" title="IMG_2410.png"/>
          <p:cNvPicPr preferRelativeResize="0"/>
          <p:nvPr/>
        </p:nvPicPr>
        <p:blipFill>
          <a:blip r:embed="rId5">
            <a:alphaModFix/>
          </a:blip>
          <a:stretch>
            <a:fillRect/>
          </a:stretch>
        </p:blipFill>
        <p:spPr>
          <a:xfrm>
            <a:off x="4062525" y="3022200"/>
            <a:ext cx="1018960" cy="588725"/>
          </a:xfrm>
          <a:prstGeom prst="rect">
            <a:avLst/>
          </a:prstGeom>
          <a:noFill/>
          <a:ln>
            <a:noFill/>
          </a:ln>
        </p:spPr>
      </p:pic>
      <p:sp>
        <p:nvSpPr>
          <p:cNvPr id="345" name="Google Shape;345;p44"/>
          <p:cNvSpPr txBox="1"/>
          <p:nvPr/>
        </p:nvSpPr>
        <p:spPr>
          <a:xfrm>
            <a:off x="3272350" y="3610925"/>
            <a:ext cx="2766300" cy="69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1500">
                <a:solidFill>
                  <a:srgbClr val="434343"/>
                </a:solidFill>
                <a:latin typeface="Montserrat"/>
                <a:ea typeface="Montserrat"/>
                <a:cs typeface="Montserrat"/>
                <a:sym typeface="Montserrat"/>
              </a:rPr>
              <a:t>nolifelad</a:t>
            </a:r>
            <a:r>
              <a:rPr b="1" i="1" lang="en" sz="1500">
                <a:solidFill>
                  <a:srgbClr val="434343"/>
                </a:solidFill>
                <a:latin typeface="Montserrat"/>
                <a:ea typeface="Montserrat"/>
                <a:cs typeface="Montserrat"/>
                <a:sym typeface="Montserrat"/>
              </a:rPr>
              <a:t> on </a:t>
            </a:r>
            <a:r>
              <a:rPr b="1" i="1" lang="en" sz="1500">
                <a:solidFill>
                  <a:srgbClr val="434343"/>
                </a:solidFill>
                <a:latin typeface="Montserrat"/>
                <a:ea typeface="Montserrat"/>
                <a:cs typeface="Montserrat"/>
                <a:sym typeface="Montserrat"/>
              </a:rPr>
              <a:t>Instagram</a:t>
            </a:r>
            <a:endParaRPr b="1" i="1" sz="1500">
              <a:solidFill>
                <a:srgbClr val="434343"/>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5"/>
          <p:cNvSpPr txBox="1"/>
          <p:nvPr>
            <p:ph type="title"/>
          </p:nvPr>
        </p:nvSpPr>
        <p:spPr>
          <a:xfrm>
            <a:off x="619391" y="315111"/>
            <a:ext cx="7699200" cy="6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351" name="Google Shape;351;p45"/>
          <p:cNvSpPr txBox="1"/>
          <p:nvPr>
            <p:ph idx="1" type="subTitle"/>
          </p:nvPr>
        </p:nvSpPr>
        <p:spPr>
          <a:xfrm>
            <a:off x="670950" y="3819036"/>
            <a:ext cx="7802100" cy="690300"/>
          </a:xfrm>
          <a:prstGeom prst="rect">
            <a:avLst/>
          </a:prstGeom>
        </p:spPr>
        <p:txBody>
          <a:bodyPr anchorCtr="0" anchor="t" bIns="91425" lIns="91425" spcFirstLastPara="1" rIns="91425" wrap="square" tIns="91425">
            <a:noAutofit/>
          </a:bodyPr>
          <a:lstStyle/>
          <a:p>
            <a:pPr indent="0" lvl="0" marL="1371600" rtl="0" algn="l">
              <a:spcBef>
                <a:spcPts val="0"/>
              </a:spcBef>
              <a:spcAft>
                <a:spcPts val="0"/>
              </a:spcAft>
              <a:buNone/>
            </a:pPr>
            <a:r>
              <a:t/>
            </a:r>
            <a:endParaRPr/>
          </a:p>
          <a:p>
            <a:pPr indent="0" lvl="0" marL="0" rtl="0" algn="l">
              <a:lnSpc>
                <a:spcPct val="50000"/>
              </a:lnSpc>
              <a:spcBef>
                <a:spcPts val="1600"/>
              </a:spcBef>
              <a:spcAft>
                <a:spcPts val="0"/>
              </a:spcAft>
              <a:buClr>
                <a:schemeClr val="dk1"/>
              </a:buClr>
              <a:buSzPts val="1100"/>
              <a:buFont typeface="Arial"/>
              <a:buNone/>
            </a:pPr>
            <a:r>
              <a:t/>
            </a:r>
            <a:endParaRPr b="1"/>
          </a:p>
        </p:txBody>
      </p:sp>
      <p:sp>
        <p:nvSpPr>
          <p:cNvPr id="352" name="Google Shape;352;p45"/>
          <p:cNvSpPr txBox="1"/>
          <p:nvPr/>
        </p:nvSpPr>
        <p:spPr>
          <a:xfrm>
            <a:off x="1179525" y="814200"/>
            <a:ext cx="6012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00">
              <a:solidFill>
                <a:srgbClr val="434343"/>
              </a:solidFill>
              <a:latin typeface="Montserrat"/>
              <a:ea typeface="Montserrat"/>
              <a:cs typeface="Montserrat"/>
              <a:sym typeface="Montserrat"/>
            </a:endParaRPr>
          </a:p>
        </p:txBody>
      </p:sp>
      <p:sp>
        <p:nvSpPr>
          <p:cNvPr id="353" name="Google Shape;353;p45"/>
          <p:cNvSpPr txBox="1"/>
          <p:nvPr/>
        </p:nvSpPr>
        <p:spPr>
          <a:xfrm>
            <a:off x="605425" y="1158650"/>
            <a:ext cx="8121000" cy="39846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rgbClr val="434343"/>
              </a:buClr>
              <a:buSzPts val="1300"/>
              <a:buFont typeface="Montserrat"/>
              <a:buChar char="●"/>
            </a:pPr>
            <a:r>
              <a:rPr lang="en" sz="1300" u="sng">
                <a:solidFill>
                  <a:schemeClr val="hlink"/>
                </a:solidFill>
                <a:latin typeface="Montserrat"/>
                <a:ea typeface="Montserrat"/>
                <a:cs typeface="Montserrat"/>
                <a:sym typeface="Montserrat"/>
                <a:hlinkClick r:id="rId3"/>
              </a:rPr>
              <a:t>https://www.interaction-design.org/literature/topics/ai-generated-art?srsltid=AfmBOooDroXhEbOOVNwZRN9TXVtXbwFxidVEpH7e9dViBHAmmSQRe1Xf</a:t>
            </a:r>
            <a:endParaRPr sz="1300">
              <a:solidFill>
                <a:srgbClr val="434343"/>
              </a:solidFill>
              <a:latin typeface="Montserrat"/>
              <a:ea typeface="Montserrat"/>
              <a:cs typeface="Montserrat"/>
              <a:sym typeface="Montserrat"/>
            </a:endParaRPr>
          </a:p>
          <a:p>
            <a:pPr indent="0" lvl="0" marL="0" rtl="0" algn="l">
              <a:spcBef>
                <a:spcPts val="0"/>
              </a:spcBef>
              <a:spcAft>
                <a:spcPts val="0"/>
              </a:spcAft>
              <a:buNone/>
            </a:pPr>
            <a:r>
              <a:t/>
            </a:r>
            <a:endParaRPr sz="1300">
              <a:solidFill>
                <a:srgbClr val="434343"/>
              </a:solidFill>
              <a:latin typeface="Montserrat"/>
              <a:ea typeface="Montserrat"/>
              <a:cs typeface="Montserrat"/>
              <a:sym typeface="Montserrat"/>
            </a:endParaRPr>
          </a:p>
          <a:p>
            <a:pPr indent="-311150" lvl="0" marL="457200" rtl="0" algn="l">
              <a:spcBef>
                <a:spcPts val="0"/>
              </a:spcBef>
              <a:spcAft>
                <a:spcPts val="0"/>
              </a:spcAft>
              <a:buClr>
                <a:srgbClr val="434343"/>
              </a:buClr>
              <a:buSzPts val="1300"/>
              <a:buFont typeface="Montserrat"/>
              <a:buChar char="●"/>
            </a:pPr>
            <a:r>
              <a:rPr lang="en" sz="1300" u="sng">
                <a:solidFill>
                  <a:schemeClr val="hlink"/>
                </a:solidFill>
                <a:latin typeface="Montserrat"/>
                <a:ea typeface="Montserrat"/>
                <a:cs typeface="Montserrat"/>
                <a:sym typeface="Montserrat"/>
                <a:hlinkClick r:id="rId4"/>
              </a:rPr>
              <a:t>https://www.ign.com/articles/pokmon-disqualifies-trading-card-art-contest-participants-amid-ai-allegations</a:t>
            </a:r>
            <a:endParaRPr sz="1300">
              <a:solidFill>
                <a:srgbClr val="434343"/>
              </a:solidFill>
              <a:latin typeface="Montserrat"/>
              <a:ea typeface="Montserrat"/>
              <a:cs typeface="Montserrat"/>
              <a:sym typeface="Montserrat"/>
            </a:endParaRPr>
          </a:p>
          <a:p>
            <a:pPr indent="0" lvl="0" marL="0" rtl="0" algn="l">
              <a:spcBef>
                <a:spcPts val="0"/>
              </a:spcBef>
              <a:spcAft>
                <a:spcPts val="0"/>
              </a:spcAft>
              <a:buNone/>
            </a:pPr>
            <a:r>
              <a:t/>
            </a:r>
            <a:endParaRPr sz="1300">
              <a:solidFill>
                <a:srgbClr val="434343"/>
              </a:solidFill>
              <a:latin typeface="Montserrat"/>
              <a:ea typeface="Montserrat"/>
              <a:cs typeface="Montserrat"/>
              <a:sym typeface="Montserrat"/>
            </a:endParaRPr>
          </a:p>
          <a:p>
            <a:pPr indent="-311150" lvl="0" marL="457200" rtl="0" algn="l">
              <a:spcBef>
                <a:spcPts val="0"/>
              </a:spcBef>
              <a:spcAft>
                <a:spcPts val="0"/>
              </a:spcAft>
              <a:buClr>
                <a:srgbClr val="434343"/>
              </a:buClr>
              <a:buSzPts val="1300"/>
              <a:buFont typeface="Montserrat"/>
              <a:buChar char="●"/>
            </a:pPr>
            <a:r>
              <a:rPr lang="en" sz="1300" u="sng">
                <a:solidFill>
                  <a:schemeClr val="hlink"/>
                </a:solidFill>
                <a:latin typeface="Montserrat"/>
                <a:ea typeface="Montserrat"/>
                <a:cs typeface="Montserrat"/>
                <a:sym typeface="Montserrat"/>
                <a:hlinkClick r:id="rId5"/>
              </a:rPr>
              <a:t>https://libguides.ecu.edu/c.php?g=1395131&amp;p=10318505</a:t>
            </a:r>
            <a:endParaRPr sz="1300">
              <a:solidFill>
                <a:srgbClr val="434343"/>
              </a:solidFill>
              <a:latin typeface="Montserrat"/>
              <a:ea typeface="Montserrat"/>
              <a:cs typeface="Montserrat"/>
              <a:sym typeface="Montserrat"/>
            </a:endParaRPr>
          </a:p>
          <a:p>
            <a:pPr indent="0" lvl="0" marL="0" rtl="0" algn="l">
              <a:spcBef>
                <a:spcPts val="0"/>
              </a:spcBef>
              <a:spcAft>
                <a:spcPts val="0"/>
              </a:spcAft>
              <a:buNone/>
            </a:pPr>
            <a:r>
              <a:t/>
            </a:r>
            <a:endParaRPr sz="1300">
              <a:solidFill>
                <a:srgbClr val="434343"/>
              </a:solidFill>
              <a:latin typeface="Montserrat"/>
              <a:ea typeface="Montserrat"/>
              <a:cs typeface="Montserrat"/>
              <a:sym typeface="Montserrat"/>
            </a:endParaRPr>
          </a:p>
          <a:p>
            <a:pPr indent="-311150" lvl="0" marL="457200" rtl="0" algn="l">
              <a:spcBef>
                <a:spcPts val="0"/>
              </a:spcBef>
              <a:spcAft>
                <a:spcPts val="0"/>
              </a:spcAft>
              <a:buClr>
                <a:srgbClr val="434343"/>
              </a:buClr>
              <a:buSzPts val="1300"/>
              <a:buFont typeface="Montserrat"/>
              <a:buChar char="●"/>
            </a:pPr>
            <a:r>
              <a:rPr lang="en" sz="1300" u="sng">
                <a:solidFill>
                  <a:schemeClr val="hlink"/>
                </a:solidFill>
                <a:latin typeface="Montserrat"/>
                <a:ea typeface="Montserrat"/>
                <a:cs typeface="Montserrat"/>
                <a:sym typeface="Montserrat"/>
                <a:hlinkClick r:id="rId6"/>
              </a:rPr>
              <a:t>https://cee.illinois.edu/news/AIs-Challenging-Waters</a:t>
            </a:r>
            <a:endParaRPr sz="1300">
              <a:solidFill>
                <a:srgbClr val="434343"/>
              </a:solidFill>
              <a:latin typeface="Montserrat"/>
              <a:ea typeface="Montserrat"/>
              <a:cs typeface="Montserrat"/>
              <a:sym typeface="Montserrat"/>
            </a:endParaRPr>
          </a:p>
          <a:p>
            <a:pPr indent="0" lvl="0" marL="0" rtl="0" algn="l">
              <a:spcBef>
                <a:spcPts val="0"/>
              </a:spcBef>
              <a:spcAft>
                <a:spcPts val="0"/>
              </a:spcAft>
              <a:buNone/>
            </a:pPr>
            <a:r>
              <a:t/>
            </a:r>
            <a:endParaRPr sz="1300">
              <a:solidFill>
                <a:srgbClr val="434343"/>
              </a:solidFill>
              <a:latin typeface="Montserrat"/>
              <a:ea typeface="Montserrat"/>
              <a:cs typeface="Montserrat"/>
              <a:sym typeface="Montserrat"/>
            </a:endParaRPr>
          </a:p>
          <a:p>
            <a:pPr indent="-311150" lvl="0" marL="457200" rtl="0" algn="l">
              <a:spcBef>
                <a:spcPts val="0"/>
              </a:spcBef>
              <a:spcAft>
                <a:spcPts val="0"/>
              </a:spcAft>
              <a:buClr>
                <a:srgbClr val="434343"/>
              </a:buClr>
              <a:buSzPts val="1300"/>
              <a:buFont typeface="Montserrat"/>
              <a:buChar char="●"/>
            </a:pPr>
            <a:r>
              <a:rPr lang="en" sz="1300" u="sng">
                <a:solidFill>
                  <a:schemeClr val="hlink"/>
                </a:solidFill>
                <a:hlinkClick r:id="rId7"/>
              </a:rPr>
              <a:t>https://www.cbsnews.com/sanfrancisco/news/ai-visual-artists-fight-back-repurposing-work-sf-federal-court/</a:t>
            </a:r>
            <a:endParaRPr sz="1300">
              <a:solidFill>
                <a:srgbClr val="434343"/>
              </a:solidFill>
              <a:latin typeface="Montserrat"/>
              <a:ea typeface="Montserrat"/>
              <a:cs typeface="Montserrat"/>
              <a:sym typeface="Montserrat"/>
            </a:endParaRPr>
          </a:p>
          <a:p>
            <a:pPr indent="0" lvl="0" marL="0" rtl="0" algn="l">
              <a:spcBef>
                <a:spcPts val="0"/>
              </a:spcBef>
              <a:spcAft>
                <a:spcPts val="0"/>
              </a:spcAft>
              <a:buNone/>
            </a:pPr>
            <a:r>
              <a:t/>
            </a:r>
            <a:endParaRPr sz="1300">
              <a:solidFill>
                <a:srgbClr val="434343"/>
              </a:solidFill>
              <a:latin typeface="Montserrat"/>
              <a:ea typeface="Montserrat"/>
              <a:cs typeface="Montserrat"/>
              <a:sym typeface="Montserrat"/>
            </a:endParaRPr>
          </a:p>
          <a:p>
            <a:pPr indent="-311150" lvl="0" marL="457200" rtl="0" algn="l">
              <a:spcBef>
                <a:spcPts val="0"/>
              </a:spcBef>
              <a:spcAft>
                <a:spcPts val="0"/>
              </a:spcAft>
              <a:buClr>
                <a:srgbClr val="434343"/>
              </a:buClr>
              <a:buSzPts val="1300"/>
              <a:buFont typeface="Montserrat"/>
              <a:buChar char="●"/>
            </a:pPr>
            <a:r>
              <a:rPr lang="en" sz="1300" u="sng">
                <a:solidFill>
                  <a:schemeClr val="hlink"/>
                </a:solidFill>
                <a:hlinkClick r:id="rId8"/>
              </a:rPr>
              <a:t>https://www.riaa.com/record-companies-bring-landmark-cases-for-responsible-ai-againstsuno-and-udio-in-boston-and-new-york-federal-courts-respectively/</a:t>
            </a:r>
            <a:endParaRPr sz="1300">
              <a:solidFill>
                <a:srgbClr val="434343"/>
              </a:solidFill>
              <a:latin typeface="Montserrat"/>
              <a:ea typeface="Montserrat"/>
              <a:cs typeface="Montserrat"/>
              <a:sym typeface="Montserrat"/>
            </a:endParaRPr>
          </a:p>
          <a:p>
            <a:pPr indent="0" lvl="0" marL="0" rtl="0" algn="l">
              <a:spcBef>
                <a:spcPts val="0"/>
              </a:spcBef>
              <a:spcAft>
                <a:spcPts val="0"/>
              </a:spcAft>
              <a:buNone/>
            </a:pPr>
            <a:r>
              <a:t/>
            </a:r>
            <a:endParaRPr sz="1300">
              <a:solidFill>
                <a:srgbClr val="434343"/>
              </a:solidFill>
              <a:latin typeface="Montserrat"/>
              <a:ea typeface="Montserrat"/>
              <a:cs typeface="Montserrat"/>
              <a:sym typeface="Montserrat"/>
            </a:endParaRPr>
          </a:p>
          <a:p>
            <a:pPr indent="-311150" lvl="0" marL="457200" rtl="0" algn="l">
              <a:spcBef>
                <a:spcPts val="0"/>
              </a:spcBef>
              <a:spcAft>
                <a:spcPts val="0"/>
              </a:spcAft>
              <a:buClr>
                <a:srgbClr val="434343"/>
              </a:buClr>
              <a:buSzPts val="1300"/>
              <a:buFont typeface="Montserrat"/>
              <a:buChar char="●"/>
            </a:pPr>
            <a:r>
              <a:rPr lang="en" sz="1300" u="sng">
                <a:solidFill>
                  <a:schemeClr val="hlink"/>
                </a:solidFill>
                <a:hlinkClick r:id="rId9"/>
              </a:rPr>
              <a:t>https://www.npr.org/2023/11/03/1210208164/new-tools-help-artists-fight-ai-by-directly-disrupting-the-systems</a:t>
            </a:r>
            <a:endParaRPr sz="1300">
              <a:solidFill>
                <a:srgbClr val="434343"/>
              </a:solidFill>
              <a:latin typeface="Montserrat"/>
              <a:ea typeface="Montserrat"/>
              <a:cs typeface="Montserrat"/>
              <a:sym typeface="Montserrat"/>
            </a:endParaRPr>
          </a:p>
          <a:p>
            <a:pPr indent="0" lvl="0" marL="0" rtl="0" algn="l">
              <a:spcBef>
                <a:spcPts val="0"/>
              </a:spcBef>
              <a:spcAft>
                <a:spcPts val="0"/>
              </a:spcAft>
              <a:buNone/>
            </a:pPr>
            <a:r>
              <a:t/>
            </a:r>
            <a:endParaRPr sz="2700">
              <a:solidFill>
                <a:srgbClr val="434343"/>
              </a:solidFill>
              <a:latin typeface="Montserrat"/>
              <a:ea typeface="Montserrat"/>
              <a:cs typeface="Montserrat"/>
              <a:sym typeface="Montserrat"/>
            </a:endParaRPr>
          </a:p>
        </p:txBody>
      </p:sp>
      <p:pic>
        <p:nvPicPr>
          <p:cNvPr id="354" name="Google Shape;354;p45"/>
          <p:cNvPicPr preferRelativeResize="0"/>
          <p:nvPr/>
        </p:nvPicPr>
        <p:blipFill>
          <a:blip r:embed="rId10">
            <a:alphaModFix/>
          </a:blip>
          <a:stretch>
            <a:fillRect/>
          </a:stretch>
        </p:blipFill>
        <p:spPr>
          <a:xfrm>
            <a:off x="2762000" y="227862"/>
            <a:ext cx="797500" cy="8137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49" name="Shape 249"/>
        <p:cNvGrpSpPr/>
        <p:nvPr/>
      </p:nvGrpSpPr>
      <p:grpSpPr>
        <a:xfrm>
          <a:off x="0" y="0"/>
          <a:ext cx="0" cy="0"/>
          <a:chOff x="0" y="0"/>
          <a:chExt cx="0" cy="0"/>
        </a:xfrm>
      </p:grpSpPr>
      <p:sp>
        <p:nvSpPr>
          <p:cNvPr id="250" name="Google Shape;250;p34"/>
          <p:cNvSpPr txBox="1"/>
          <p:nvPr>
            <p:ph type="title"/>
          </p:nvPr>
        </p:nvSpPr>
        <p:spPr>
          <a:xfrm>
            <a:off x="2591373" y="333172"/>
            <a:ext cx="2353200" cy="11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251" name="Google Shape;251;p34"/>
          <p:cNvSpPr txBox="1"/>
          <p:nvPr>
            <p:ph idx="2" type="subTitle"/>
          </p:nvPr>
        </p:nvSpPr>
        <p:spPr>
          <a:xfrm>
            <a:off x="2710776" y="3015725"/>
            <a:ext cx="2114400" cy="695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accent1"/>
                </a:solidFill>
              </a:rPr>
              <a:t>IMPACT ON ART &amp; THE WORLD</a:t>
            </a:r>
            <a:endParaRPr>
              <a:solidFill>
                <a:schemeClr val="accent1"/>
              </a:solidFill>
            </a:endParaRPr>
          </a:p>
        </p:txBody>
      </p:sp>
      <p:sp>
        <p:nvSpPr>
          <p:cNvPr id="252" name="Google Shape;252;p34"/>
          <p:cNvSpPr txBox="1"/>
          <p:nvPr>
            <p:ph idx="3" type="subTitle"/>
          </p:nvPr>
        </p:nvSpPr>
        <p:spPr>
          <a:xfrm>
            <a:off x="4566637" y="3015737"/>
            <a:ext cx="1921200" cy="695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accent1"/>
                </a:solidFill>
              </a:rPr>
              <a:t>ARTISTS RETALIATE</a:t>
            </a:r>
            <a:endParaRPr>
              <a:solidFill>
                <a:schemeClr val="accent1"/>
              </a:solidFill>
            </a:endParaRPr>
          </a:p>
        </p:txBody>
      </p:sp>
      <p:sp>
        <p:nvSpPr>
          <p:cNvPr id="253" name="Google Shape;253;p34"/>
          <p:cNvSpPr txBox="1"/>
          <p:nvPr>
            <p:ph idx="1" type="subTitle"/>
          </p:nvPr>
        </p:nvSpPr>
        <p:spPr>
          <a:xfrm>
            <a:off x="736825" y="3015698"/>
            <a:ext cx="1908600" cy="695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accent1"/>
                </a:solidFill>
              </a:rPr>
              <a:t>WHAT IS AI ART? </a:t>
            </a:r>
            <a:endParaRPr>
              <a:solidFill>
                <a:schemeClr val="accent1"/>
              </a:solidFill>
            </a:endParaRPr>
          </a:p>
        </p:txBody>
      </p:sp>
      <p:sp>
        <p:nvSpPr>
          <p:cNvPr id="254" name="Google Shape;254;p34"/>
          <p:cNvSpPr txBox="1"/>
          <p:nvPr>
            <p:ph idx="5" type="subTitle"/>
          </p:nvPr>
        </p:nvSpPr>
        <p:spPr>
          <a:xfrm>
            <a:off x="1321775" y="2202569"/>
            <a:ext cx="722400" cy="363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01</a:t>
            </a:r>
            <a:endParaRPr/>
          </a:p>
        </p:txBody>
      </p:sp>
      <p:sp>
        <p:nvSpPr>
          <p:cNvPr id="255" name="Google Shape;255;p34"/>
          <p:cNvSpPr txBox="1"/>
          <p:nvPr>
            <p:ph idx="6" type="subTitle"/>
          </p:nvPr>
        </p:nvSpPr>
        <p:spPr>
          <a:xfrm>
            <a:off x="3244926" y="2202569"/>
            <a:ext cx="722400" cy="363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02</a:t>
            </a:r>
            <a:endParaRPr/>
          </a:p>
        </p:txBody>
      </p:sp>
      <p:sp>
        <p:nvSpPr>
          <p:cNvPr id="256" name="Google Shape;256;p34"/>
          <p:cNvSpPr txBox="1"/>
          <p:nvPr>
            <p:ph idx="7" type="subTitle"/>
          </p:nvPr>
        </p:nvSpPr>
        <p:spPr>
          <a:xfrm>
            <a:off x="5146488" y="2202569"/>
            <a:ext cx="722400" cy="363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03</a:t>
            </a:r>
            <a:endParaRPr/>
          </a:p>
        </p:txBody>
      </p:sp>
      <p:sp>
        <p:nvSpPr>
          <p:cNvPr id="257" name="Google Shape;257;p34"/>
          <p:cNvSpPr txBox="1"/>
          <p:nvPr>
            <p:ph idx="9" type="subTitle"/>
          </p:nvPr>
        </p:nvSpPr>
        <p:spPr>
          <a:xfrm>
            <a:off x="722375" y="3630615"/>
            <a:ext cx="1921200" cy="622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A basic and easy to understand explanation of what it is and how it works</a:t>
            </a:r>
            <a:endParaRPr/>
          </a:p>
        </p:txBody>
      </p:sp>
      <p:sp>
        <p:nvSpPr>
          <p:cNvPr id="258" name="Google Shape;258;p34"/>
          <p:cNvSpPr txBox="1"/>
          <p:nvPr>
            <p:ph idx="13" type="subTitle"/>
          </p:nvPr>
        </p:nvSpPr>
        <p:spPr>
          <a:xfrm>
            <a:off x="2699251" y="3630625"/>
            <a:ext cx="1811700" cy="622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a:t>Overview of how it has impacted not </a:t>
            </a:r>
            <a:r>
              <a:rPr lang="en"/>
              <a:t>only</a:t>
            </a:r>
            <a:r>
              <a:rPr lang="en"/>
              <a:t> art, but the entire </a:t>
            </a:r>
            <a:r>
              <a:rPr lang="en"/>
              <a:t>world</a:t>
            </a:r>
            <a:r>
              <a:rPr lang="en"/>
              <a:t> as well</a:t>
            </a:r>
            <a:endParaRPr/>
          </a:p>
        </p:txBody>
      </p:sp>
      <p:sp>
        <p:nvSpPr>
          <p:cNvPr id="259" name="Google Shape;259;p34"/>
          <p:cNvSpPr txBox="1"/>
          <p:nvPr>
            <p:ph idx="14" type="subTitle"/>
          </p:nvPr>
        </p:nvSpPr>
        <p:spPr>
          <a:xfrm>
            <a:off x="4566729" y="3630615"/>
            <a:ext cx="1921200" cy="622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a:t>Dives into how real artists have taken action </a:t>
            </a:r>
            <a:r>
              <a:rPr lang="en"/>
              <a:t>against</a:t>
            </a:r>
            <a:r>
              <a:rPr lang="en"/>
              <a:t> the machine</a:t>
            </a:r>
            <a:endParaRPr/>
          </a:p>
        </p:txBody>
      </p:sp>
      <p:pic>
        <p:nvPicPr>
          <p:cNvPr id="260" name="Google Shape;260;p34" title="IMG_2409.png"/>
          <p:cNvPicPr preferRelativeResize="0"/>
          <p:nvPr/>
        </p:nvPicPr>
        <p:blipFill rotWithShape="1">
          <a:blip r:embed="rId3">
            <a:alphaModFix/>
          </a:blip>
          <a:srcRect b="0" l="11394" r="0" t="0"/>
          <a:stretch/>
        </p:blipFill>
        <p:spPr>
          <a:xfrm>
            <a:off x="6832425" y="1897770"/>
            <a:ext cx="1275700" cy="1117930"/>
          </a:xfrm>
          <a:prstGeom prst="rect">
            <a:avLst/>
          </a:prstGeom>
          <a:noFill/>
          <a:ln>
            <a:noFill/>
          </a:ln>
        </p:spPr>
      </p:pic>
      <p:pic>
        <p:nvPicPr>
          <p:cNvPr id="261" name="Google Shape;261;p34"/>
          <p:cNvPicPr preferRelativeResize="0"/>
          <p:nvPr/>
        </p:nvPicPr>
        <p:blipFill>
          <a:blip r:embed="rId4">
            <a:alphaModFix/>
          </a:blip>
          <a:stretch>
            <a:fillRect/>
          </a:stretch>
        </p:blipFill>
        <p:spPr>
          <a:xfrm>
            <a:off x="6832425" y="2359051"/>
            <a:ext cx="1333650" cy="2493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5"/>
          <p:cNvSpPr txBox="1"/>
          <p:nvPr>
            <p:ph idx="2" type="title"/>
          </p:nvPr>
        </p:nvSpPr>
        <p:spPr>
          <a:xfrm>
            <a:off x="1889450" y="76705"/>
            <a:ext cx="2680200" cy="23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67" name="Google Shape;267;p35"/>
          <p:cNvSpPr txBox="1"/>
          <p:nvPr>
            <p:ph type="title"/>
          </p:nvPr>
        </p:nvSpPr>
        <p:spPr>
          <a:xfrm>
            <a:off x="1073349" y="1210475"/>
            <a:ext cx="2805600" cy="132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First section</a:t>
            </a:r>
            <a:endParaRPr/>
          </a:p>
        </p:txBody>
      </p:sp>
      <p:pic>
        <p:nvPicPr>
          <p:cNvPr id="268" name="Google Shape;268;p35"/>
          <p:cNvPicPr preferRelativeResize="0"/>
          <p:nvPr/>
        </p:nvPicPr>
        <p:blipFill rotWithShape="1">
          <a:blip r:embed="rId3">
            <a:alphaModFix/>
          </a:blip>
          <a:srcRect b="6481" l="1361" r="0" t="10316"/>
          <a:stretch/>
        </p:blipFill>
        <p:spPr>
          <a:xfrm>
            <a:off x="4571375" y="0"/>
            <a:ext cx="4572625" cy="5143500"/>
          </a:xfrm>
          <a:prstGeom prst="rect">
            <a:avLst/>
          </a:prstGeom>
          <a:noFill/>
          <a:ln>
            <a:noFill/>
          </a:ln>
        </p:spPr>
      </p:pic>
      <p:sp>
        <p:nvSpPr>
          <p:cNvPr id="269" name="Google Shape;269;p35"/>
          <p:cNvSpPr/>
          <p:nvPr/>
        </p:nvSpPr>
        <p:spPr>
          <a:xfrm>
            <a:off x="1636175" y="2571850"/>
            <a:ext cx="4638300" cy="1652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5"/>
          <p:cNvSpPr txBox="1"/>
          <p:nvPr>
            <p:ph idx="1" type="subTitle"/>
          </p:nvPr>
        </p:nvSpPr>
        <p:spPr>
          <a:xfrm>
            <a:off x="1938350" y="2846175"/>
            <a:ext cx="3849900" cy="1135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i="1" lang="en" sz="2400"/>
              <a:t>WHAT IS AI ART AND HOW DOES IT WORK?</a:t>
            </a:r>
            <a:endParaRPr b="1" i="1" sz="2400"/>
          </a:p>
        </p:txBody>
      </p:sp>
      <p:pic>
        <p:nvPicPr>
          <p:cNvPr id="271" name="Google Shape;271;p35"/>
          <p:cNvPicPr preferRelativeResize="0"/>
          <p:nvPr/>
        </p:nvPicPr>
        <p:blipFill>
          <a:blip r:embed="rId4">
            <a:alphaModFix/>
          </a:blip>
          <a:stretch>
            <a:fillRect/>
          </a:stretch>
        </p:blipFill>
        <p:spPr>
          <a:xfrm>
            <a:off x="1" y="3271125"/>
            <a:ext cx="1501775" cy="18723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6"/>
          <p:cNvSpPr txBox="1"/>
          <p:nvPr>
            <p:ph type="title"/>
          </p:nvPr>
        </p:nvSpPr>
        <p:spPr>
          <a:xfrm>
            <a:off x="619391" y="315111"/>
            <a:ext cx="7699200" cy="6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WHAT?</a:t>
            </a:r>
            <a:endParaRPr/>
          </a:p>
        </p:txBody>
      </p:sp>
      <p:sp>
        <p:nvSpPr>
          <p:cNvPr id="277" name="Google Shape;277;p36"/>
          <p:cNvSpPr txBox="1"/>
          <p:nvPr>
            <p:ph idx="1" type="subTitle"/>
          </p:nvPr>
        </p:nvSpPr>
        <p:spPr>
          <a:xfrm>
            <a:off x="625121" y="1089715"/>
            <a:ext cx="7802100" cy="304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According to the Interaction Design Foundation, AI art is </a:t>
            </a:r>
            <a:r>
              <a:rPr lang="en" sz="2200"/>
              <a:t>artwork created with the assistance of computer systems, which usually requires human input. These works can take various forms such as oil paintings, illustrations, sculptures, poetry, and even music. </a:t>
            </a:r>
            <a:endParaRPr sz="2200"/>
          </a:p>
          <a:p>
            <a:pPr indent="0" lvl="0" marL="0" rtl="0" algn="l">
              <a:lnSpc>
                <a:spcPct val="50000"/>
              </a:lnSpc>
              <a:spcBef>
                <a:spcPts val="1600"/>
              </a:spcBef>
              <a:spcAft>
                <a:spcPts val="0"/>
              </a:spcAft>
              <a:buClr>
                <a:schemeClr val="dk1"/>
              </a:buClr>
              <a:buSzPts val="1100"/>
              <a:buFont typeface="Arial"/>
              <a:buNone/>
            </a:pPr>
            <a:r>
              <a:t/>
            </a:r>
            <a:endParaRPr b="1"/>
          </a:p>
        </p:txBody>
      </p:sp>
      <p:pic>
        <p:nvPicPr>
          <p:cNvPr id="278" name="Google Shape;278;p36" title="IMG_2411.jpeg"/>
          <p:cNvPicPr preferRelativeResize="0"/>
          <p:nvPr/>
        </p:nvPicPr>
        <p:blipFill>
          <a:blip r:embed="rId3">
            <a:alphaModFix/>
          </a:blip>
          <a:stretch>
            <a:fillRect/>
          </a:stretch>
        </p:blipFill>
        <p:spPr>
          <a:xfrm>
            <a:off x="1265175" y="3045425"/>
            <a:ext cx="1563149" cy="1563149"/>
          </a:xfrm>
          <a:prstGeom prst="rect">
            <a:avLst/>
          </a:prstGeom>
          <a:noFill/>
          <a:ln>
            <a:noFill/>
          </a:ln>
        </p:spPr>
      </p:pic>
      <p:pic>
        <p:nvPicPr>
          <p:cNvPr id="279" name="Google Shape;279;p36" title="IMG_2413.jpeg"/>
          <p:cNvPicPr preferRelativeResize="0"/>
          <p:nvPr/>
        </p:nvPicPr>
        <p:blipFill>
          <a:blip r:embed="rId4">
            <a:alphaModFix/>
          </a:blip>
          <a:stretch>
            <a:fillRect/>
          </a:stretch>
        </p:blipFill>
        <p:spPr>
          <a:xfrm>
            <a:off x="3440750" y="3045426"/>
            <a:ext cx="1563149" cy="1563149"/>
          </a:xfrm>
          <a:prstGeom prst="rect">
            <a:avLst/>
          </a:prstGeom>
          <a:noFill/>
          <a:ln>
            <a:noFill/>
          </a:ln>
        </p:spPr>
      </p:pic>
      <p:pic>
        <p:nvPicPr>
          <p:cNvPr id="280" name="Google Shape;280;p36" title="IMG_2414.jpeg"/>
          <p:cNvPicPr preferRelativeResize="0"/>
          <p:nvPr/>
        </p:nvPicPr>
        <p:blipFill>
          <a:blip r:embed="rId5">
            <a:alphaModFix/>
          </a:blip>
          <a:stretch>
            <a:fillRect/>
          </a:stretch>
        </p:blipFill>
        <p:spPr>
          <a:xfrm>
            <a:off x="5726750" y="3045425"/>
            <a:ext cx="1563151" cy="1563151"/>
          </a:xfrm>
          <a:prstGeom prst="rect">
            <a:avLst/>
          </a:prstGeom>
          <a:noFill/>
          <a:ln>
            <a:noFill/>
          </a:ln>
        </p:spPr>
      </p:pic>
      <p:pic>
        <p:nvPicPr>
          <p:cNvPr id="281" name="Google Shape;281;p36"/>
          <p:cNvPicPr preferRelativeResize="0"/>
          <p:nvPr/>
        </p:nvPicPr>
        <p:blipFill>
          <a:blip r:embed="rId6">
            <a:alphaModFix/>
          </a:blip>
          <a:stretch>
            <a:fillRect/>
          </a:stretch>
        </p:blipFill>
        <p:spPr>
          <a:xfrm>
            <a:off x="2691275" y="285300"/>
            <a:ext cx="615991" cy="698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7"/>
          <p:cNvSpPr txBox="1"/>
          <p:nvPr>
            <p:ph type="title"/>
          </p:nvPr>
        </p:nvSpPr>
        <p:spPr>
          <a:xfrm>
            <a:off x="619391" y="315111"/>
            <a:ext cx="7699200" cy="6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HOW?</a:t>
            </a:r>
            <a:endParaRPr/>
          </a:p>
        </p:txBody>
      </p:sp>
      <p:sp>
        <p:nvSpPr>
          <p:cNvPr id="287" name="Google Shape;287;p37"/>
          <p:cNvSpPr txBox="1"/>
          <p:nvPr>
            <p:ph idx="1" type="subTitle"/>
          </p:nvPr>
        </p:nvSpPr>
        <p:spPr>
          <a:xfrm>
            <a:off x="625121" y="1089715"/>
            <a:ext cx="7802100" cy="304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The process of creating these works </a:t>
            </a:r>
            <a:r>
              <a:rPr lang="en" sz="2200"/>
              <a:t>first begins</a:t>
            </a:r>
            <a:r>
              <a:rPr lang="en" sz="2200"/>
              <a:t> with a set of input data, such as </a:t>
            </a:r>
            <a:r>
              <a:rPr lang="en" sz="2200"/>
              <a:t>photographs</a:t>
            </a:r>
            <a:r>
              <a:rPr lang="en" sz="2200"/>
              <a:t>, drawings, or paintings</a:t>
            </a:r>
            <a:r>
              <a:rPr lang="en" sz="2200"/>
              <a:t>, which t</a:t>
            </a:r>
            <a:r>
              <a:rPr lang="en" sz="2200"/>
              <a:t>he AI will then use to learn about styles, textures, </a:t>
            </a:r>
            <a:r>
              <a:rPr lang="en" sz="2200"/>
              <a:t>composition. Once it has been fed this data, images will be generated autonomously or based on prompts given by a human user.</a:t>
            </a:r>
            <a:endParaRPr sz="2200"/>
          </a:p>
          <a:p>
            <a:pPr indent="0" lvl="0" marL="0" rtl="0" algn="l">
              <a:spcBef>
                <a:spcPts val="1600"/>
              </a:spcBef>
              <a:spcAft>
                <a:spcPts val="0"/>
              </a:spcAft>
              <a:buNone/>
            </a:pPr>
            <a:r>
              <a:t/>
            </a:r>
            <a:endParaRPr sz="2200"/>
          </a:p>
          <a:p>
            <a:pPr indent="457200" lvl="0" marL="0" rtl="0" algn="l">
              <a:spcBef>
                <a:spcPts val="1600"/>
              </a:spcBef>
              <a:spcAft>
                <a:spcPts val="1600"/>
              </a:spcAft>
              <a:buNone/>
            </a:pPr>
            <a:r>
              <a:rPr lang="en" sz="2200"/>
              <a:t>Ex: generate a pastel portrait of the Mona Lisa </a:t>
            </a:r>
            <a:endParaRPr b="1" sz="2200"/>
          </a:p>
        </p:txBody>
      </p:sp>
      <p:pic>
        <p:nvPicPr>
          <p:cNvPr id="288" name="Google Shape;288;p37"/>
          <p:cNvPicPr preferRelativeResize="0"/>
          <p:nvPr/>
        </p:nvPicPr>
        <p:blipFill>
          <a:blip r:embed="rId3">
            <a:alphaModFix/>
          </a:blip>
          <a:stretch>
            <a:fillRect/>
          </a:stretch>
        </p:blipFill>
        <p:spPr>
          <a:xfrm>
            <a:off x="7527188" y="3354625"/>
            <a:ext cx="1788875" cy="1788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38"/>
          <p:cNvPicPr preferRelativeResize="0"/>
          <p:nvPr/>
        </p:nvPicPr>
        <p:blipFill rotWithShape="1">
          <a:blip r:embed="rId3">
            <a:alphaModFix/>
          </a:blip>
          <a:srcRect b="4125" l="0" r="47190" t="6589"/>
          <a:stretch/>
        </p:blipFill>
        <p:spPr>
          <a:xfrm>
            <a:off x="4571688" y="0"/>
            <a:ext cx="4572003" cy="5143504"/>
          </a:xfrm>
          <a:prstGeom prst="rect">
            <a:avLst/>
          </a:prstGeom>
          <a:noFill/>
          <a:ln>
            <a:noFill/>
          </a:ln>
        </p:spPr>
      </p:pic>
      <p:sp>
        <p:nvSpPr>
          <p:cNvPr id="294" name="Google Shape;294;p38"/>
          <p:cNvSpPr txBox="1"/>
          <p:nvPr>
            <p:ph idx="2" type="title"/>
          </p:nvPr>
        </p:nvSpPr>
        <p:spPr>
          <a:xfrm>
            <a:off x="1889450" y="76705"/>
            <a:ext cx="2680200" cy="23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95" name="Google Shape;295;p38"/>
          <p:cNvSpPr txBox="1"/>
          <p:nvPr>
            <p:ph type="title"/>
          </p:nvPr>
        </p:nvSpPr>
        <p:spPr>
          <a:xfrm>
            <a:off x="561849" y="1248850"/>
            <a:ext cx="2805600" cy="132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SECOND section</a:t>
            </a:r>
            <a:endParaRPr/>
          </a:p>
        </p:txBody>
      </p:sp>
      <p:sp>
        <p:nvSpPr>
          <p:cNvPr id="296" name="Google Shape;296;p38"/>
          <p:cNvSpPr/>
          <p:nvPr/>
        </p:nvSpPr>
        <p:spPr>
          <a:xfrm>
            <a:off x="1636175" y="2571850"/>
            <a:ext cx="4638300" cy="1652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8"/>
          <p:cNvSpPr txBox="1"/>
          <p:nvPr>
            <p:ph idx="1" type="subTitle"/>
          </p:nvPr>
        </p:nvSpPr>
        <p:spPr>
          <a:xfrm>
            <a:off x="1889450" y="2830300"/>
            <a:ext cx="3849900" cy="1135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i="1" lang="en" sz="2200"/>
              <a:t>THE IMPACT ON ART &amp; THE WORLD</a:t>
            </a:r>
            <a:endParaRPr b="1" i="1" sz="2200"/>
          </a:p>
        </p:txBody>
      </p:sp>
      <p:pic>
        <p:nvPicPr>
          <p:cNvPr id="298" name="Google Shape;298;p38"/>
          <p:cNvPicPr preferRelativeResize="0"/>
          <p:nvPr/>
        </p:nvPicPr>
        <p:blipFill>
          <a:blip r:embed="rId4">
            <a:alphaModFix/>
          </a:blip>
          <a:stretch>
            <a:fillRect/>
          </a:stretch>
        </p:blipFill>
        <p:spPr>
          <a:xfrm>
            <a:off x="127350" y="3563375"/>
            <a:ext cx="1459275" cy="1459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9"/>
          <p:cNvSpPr txBox="1"/>
          <p:nvPr>
            <p:ph type="title"/>
          </p:nvPr>
        </p:nvSpPr>
        <p:spPr>
          <a:xfrm>
            <a:off x="619391" y="315111"/>
            <a:ext cx="7699200" cy="6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EFFECTS On REAL ART</a:t>
            </a:r>
            <a:endParaRPr/>
          </a:p>
        </p:txBody>
      </p:sp>
      <p:sp>
        <p:nvSpPr>
          <p:cNvPr id="304" name="Google Shape;304;p39"/>
          <p:cNvSpPr txBox="1"/>
          <p:nvPr>
            <p:ph idx="1" type="subTitle"/>
          </p:nvPr>
        </p:nvSpPr>
        <p:spPr>
          <a:xfrm>
            <a:off x="625125" y="1089725"/>
            <a:ext cx="7802100" cy="39312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sz="1400"/>
              <a:t>Though generating images with AI may seem like all fun and games, in reality, it’s doing more harm than good, especially towards real people who have dedicated time and money to their craft. For example;</a:t>
            </a:r>
            <a:endParaRPr sz="1400"/>
          </a:p>
          <a:p>
            <a:pPr indent="-317500" lvl="0" marL="457200" rtl="0" algn="l">
              <a:lnSpc>
                <a:spcPct val="115000"/>
              </a:lnSpc>
              <a:spcBef>
                <a:spcPts val="600"/>
              </a:spcBef>
              <a:spcAft>
                <a:spcPts val="0"/>
              </a:spcAft>
              <a:buSzPts val="1400"/>
              <a:buChar char="●"/>
            </a:pPr>
            <a:r>
              <a:rPr lang="en" sz="1400"/>
              <a:t>In 2024, Pokémon hosted an art </a:t>
            </a:r>
            <a:r>
              <a:rPr lang="en" sz="1400"/>
              <a:t>contest where artists could have the chance win $5,000 and have their submission put on a physical card. Soon after the top 300 entries were announced, it was revealed that 6 of the qualifiers were fully AI, which violated the rules of the competition and left legitimate artists no chance of getting a spot.</a:t>
            </a:r>
            <a:endParaRPr sz="1400"/>
          </a:p>
          <a:p>
            <a:pPr indent="0" lvl="0" marL="0" rtl="0" algn="l">
              <a:lnSpc>
                <a:spcPct val="115000"/>
              </a:lnSpc>
              <a:spcBef>
                <a:spcPts val="600"/>
              </a:spcBef>
              <a:spcAft>
                <a:spcPts val="0"/>
              </a:spcAft>
              <a:buNone/>
            </a:pPr>
            <a:r>
              <a:t/>
            </a:r>
            <a:endParaRPr sz="1400"/>
          </a:p>
          <a:p>
            <a:pPr indent="-317500" lvl="0" marL="457200" rtl="0" algn="l">
              <a:lnSpc>
                <a:spcPct val="115000"/>
              </a:lnSpc>
              <a:spcBef>
                <a:spcPts val="600"/>
              </a:spcBef>
              <a:spcAft>
                <a:spcPts val="0"/>
              </a:spcAft>
              <a:buSzPts val="1400"/>
              <a:buChar char="●"/>
            </a:pPr>
            <a:r>
              <a:rPr lang="en" sz="1400"/>
              <a:t>Most, if not all, of the data that gets fed into these algorithms belongs to an actual artist, musician, poet, etc. The companies that use these works either don't have permission to use them or never compensate the person. Leaving many creatives struggling to find work because consumers are using AI rather than going out of their way to pay for the real thing.</a:t>
            </a:r>
            <a:endParaRPr b="1" sz="1400"/>
          </a:p>
        </p:txBody>
      </p:sp>
      <p:pic>
        <p:nvPicPr>
          <p:cNvPr id="305" name="Google Shape;305;p39"/>
          <p:cNvPicPr preferRelativeResize="0"/>
          <p:nvPr/>
        </p:nvPicPr>
        <p:blipFill>
          <a:blip r:embed="rId3">
            <a:alphaModFix/>
          </a:blip>
          <a:stretch>
            <a:fillRect/>
          </a:stretch>
        </p:blipFill>
        <p:spPr>
          <a:xfrm>
            <a:off x="4015163" y="198325"/>
            <a:ext cx="1022025" cy="1099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0"/>
          <p:cNvSpPr txBox="1"/>
          <p:nvPr>
            <p:ph type="title"/>
          </p:nvPr>
        </p:nvSpPr>
        <p:spPr>
          <a:xfrm>
            <a:off x="619391" y="315111"/>
            <a:ext cx="7699200" cy="6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EFFECTS On OUR WORLD</a:t>
            </a:r>
            <a:endParaRPr/>
          </a:p>
        </p:txBody>
      </p:sp>
      <p:sp>
        <p:nvSpPr>
          <p:cNvPr id="311" name="Google Shape;311;p40"/>
          <p:cNvSpPr txBox="1"/>
          <p:nvPr>
            <p:ph idx="1" type="subTitle"/>
          </p:nvPr>
        </p:nvSpPr>
        <p:spPr>
          <a:xfrm>
            <a:off x="625125" y="1089728"/>
            <a:ext cx="7802100" cy="3805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400"/>
              <a:t>Believe</a:t>
            </a:r>
            <a:r>
              <a:rPr lang="en" sz="1400"/>
              <a:t> it or not, AI </a:t>
            </a:r>
            <a:r>
              <a:rPr lang="en" sz="1400"/>
              <a:t>isn't</a:t>
            </a:r>
            <a:r>
              <a:rPr lang="en" sz="1400"/>
              <a:t> just a </a:t>
            </a:r>
            <a:r>
              <a:rPr lang="en" sz="1400"/>
              <a:t>nuisance</a:t>
            </a:r>
            <a:r>
              <a:rPr lang="en" sz="1400"/>
              <a:t> for the art world, but the rest of </a:t>
            </a:r>
            <a:r>
              <a:rPr lang="en" sz="1400"/>
              <a:t>humanity</a:t>
            </a:r>
            <a:r>
              <a:rPr lang="en" sz="1400"/>
              <a:t> as well. It may come as a </a:t>
            </a:r>
            <a:r>
              <a:rPr lang="en" sz="1400"/>
              <a:t>surprise</a:t>
            </a:r>
            <a:r>
              <a:rPr lang="en" sz="1400"/>
              <a:t> to some, but the reality of the </a:t>
            </a:r>
            <a:r>
              <a:rPr lang="en" sz="1400"/>
              <a:t>situation</a:t>
            </a:r>
            <a:r>
              <a:rPr lang="en" sz="1400"/>
              <a:t> is that AI has been helping in the stagnant decline of our </a:t>
            </a:r>
            <a:r>
              <a:rPr lang="en" sz="1400"/>
              <a:t>environment;</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317500" lvl="0" marL="457200" rtl="0" algn="l">
              <a:lnSpc>
                <a:spcPct val="100000"/>
              </a:lnSpc>
              <a:spcBef>
                <a:spcPts val="0"/>
              </a:spcBef>
              <a:spcAft>
                <a:spcPts val="0"/>
              </a:spcAft>
              <a:buSzPts val="1400"/>
              <a:buChar char="●"/>
            </a:pPr>
            <a:r>
              <a:rPr lang="en" sz="1400"/>
              <a:t>In a graph sourced from the University of Massachusetts Amherst, training an AI model emitted over 626,000 pounds of CO2 in 2019 alone. That's more than the average fuel consumption of a single car. </a:t>
            </a:r>
            <a:endParaRPr sz="1400"/>
          </a:p>
          <a:p>
            <a:pPr indent="0" lvl="0" marL="0" rtl="0" algn="l">
              <a:lnSpc>
                <a:spcPct val="100000"/>
              </a:lnSpc>
              <a:spcBef>
                <a:spcPts val="0"/>
              </a:spcBef>
              <a:spcAft>
                <a:spcPts val="0"/>
              </a:spcAft>
              <a:buNone/>
            </a:pPr>
            <a:r>
              <a:t/>
            </a:r>
            <a:endParaRPr sz="1400"/>
          </a:p>
          <a:p>
            <a:pPr indent="-317500" lvl="0" marL="3200400" rtl="0" algn="l">
              <a:lnSpc>
                <a:spcPct val="100000"/>
              </a:lnSpc>
              <a:spcBef>
                <a:spcPts val="0"/>
              </a:spcBef>
              <a:spcAft>
                <a:spcPts val="0"/>
              </a:spcAft>
              <a:buSzPts val="1400"/>
              <a:buChar char="●"/>
            </a:pPr>
            <a:r>
              <a:rPr lang="en" sz="1400"/>
              <a:t>According to the University of Illinois, the annual water consumption is projected to reach between 4.2 billion and 6.6 billion cubic meters by  2027</a:t>
            </a:r>
            <a:endParaRPr sz="1400"/>
          </a:p>
          <a:p>
            <a:pPr indent="0" lvl="0" marL="0" rtl="0" algn="l">
              <a:lnSpc>
                <a:spcPct val="100000"/>
              </a:lnSpc>
              <a:spcBef>
                <a:spcPts val="0"/>
              </a:spcBef>
              <a:spcAft>
                <a:spcPts val="0"/>
              </a:spcAft>
              <a:buNone/>
            </a:pPr>
            <a:r>
              <a:t/>
            </a:r>
            <a:endParaRPr sz="1400"/>
          </a:p>
          <a:p>
            <a:pPr indent="-317500" lvl="0" marL="3200400" rtl="0" algn="l">
              <a:lnSpc>
                <a:spcPct val="100000"/>
              </a:lnSpc>
              <a:spcBef>
                <a:spcPts val="0"/>
              </a:spcBef>
              <a:spcAft>
                <a:spcPts val="0"/>
              </a:spcAft>
              <a:buSzPts val="1400"/>
              <a:buChar char="●"/>
            </a:pPr>
            <a:r>
              <a:rPr lang="en" sz="1400"/>
              <a:t>The International Energy estimates that by 2026 electricity consumption by data centers, including artificial intelligence, could reach 4% of annual global energy usage</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Clr>
                <a:schemeClr val="dk1"/>
              </a:buClr>
              <a:buSzPts val="1100"/>
              <a:buFont typeface="Arial"/>
              <a:buNone/>
            </a:pPr>
            <a:r>
              <a:t/>
            </a:r>
            <a:endParaRPr sz="1400"/>
          </a:p>
        </p:txBody>
      </p:sp>
      <p:pic>
        <p:nvPicPr>
          <p:cNvPr id="312" name="Google Shape;312;p40" title="IMG_2417.png"/>
          <p:cNvPicPr preferRelativeResize="0"/>
          <p:nvPr/>
        </p:nvPicPr>
        <p:blipFill>
          <a:blip r:embed="rId3">
            <a:alphaModFix/>
          </a:blip>
          <a:stretch>
            <a:fillRect/>
          </a:stretch>
        </p:blipFill>
        <p:spPr>
          <a:xfrm>
            <a:off x="625125" y="2776600"/>
            <a:ext cx="2798651" cy="2272200"/>
          </a:xfrm>
          <a:prstGeom prst="rect">
            <a:avLst/>
          </a:prstGeom>
          <a:noFill/>
          <a:ln>
            <a:noFill/>
          </a:ln>
        </p:spPr>
      </p:pic>
      <p:pic>
        <p:nvPicPr>
          <p:cNvPr id="313" name="Google Shape;313;p40"/>
          <p:cNvPicPr preferRelativeResize="0"/>
          <p:nvPr/>
        </p:nvPicPr>
        <p:blipFill>
          <a:blip r:embed="rId4">
            <a:alphaModFix/>
          </a:blip>
          <a:stretch>
            <a:fillRect/>
          </a:stretch>
        </p:blipFill>
        <p:spPr>
          <a:xfrm>
            <a:off x="4442825" y="22150"/>
            <a:ext cx="1225201" cy="12252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p41"/>
          <p:cNvPicPr preferRelativeResize="0"/>
          <p:nvPr/>
        </p:nvPicPr>
        <p:blipFill>
          <a:blip r:embed="rId3">
            <a:alphaModFix/>
          </a:blip>
          <a:stretch>
            <a:fillRect/>
          </a:stretch>
        </p:blipFill>
        <p:spPr>
          <a:xfrm>
            <a:off x="4569650" y="0"/>
            <a:ext cx="4572622" cy="5143500"/>
          </a:xfrm>
          <a:prstGeom prst="rect">
            <a:avLst/>
          </a:prstGeom>
          <a:noFill/>
          <a:ln>
            <a:noFill/>
          </a:ln>
        </p:spPr>
      </p:pic>
      <p:sp>
        <p:nvSpPr>
          <p:cNvPr id="319" name="Google Shape;319;p41"/>
          <p:cNvSpPr txBox="1"/>
          <p:nvPr>
            <p:ph idx="2" type="title"/>
          </p:nvPr>
        </p:nvSpPr>
        <p:spPr>
          <a:xfrm>
            <a:off x="1889450" y="76705"/>
            <a:ext cx="2680200" cy="23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20" name="Google Shape;320;p41"/>
          <p:cNvSpPr txBox="1"/>
          <p:nvPr>
            <p:ph type="title"/>
          </p:nvPr>
        </p:nvSpPr>
        <p:spPr>
          <a:xfrm>
            <a:off x="927199" y="1248850"/>
            <a:ext cx="2805600" cy="132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THIRD section</a:t>
            </a:r>
            <a:endParaRPr/>
          </a:p>
        </p:txBody>
      </p:sp>
      <p:sp>
        <p:nvSpPr>
          <p:cNvPr id="321" name="Google Shape;321;p41"/>
          <p:cNvSpPr/>
          <p:nvPr/>
        </p:nvSpPr>
        <p:spPr>
          <a:xfrm>
            <a:off x="1636175" y="2571850"/>
            <a:ext cx="4638300" cy="1652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1"/>
          <p:cNvSpPr txBox="1"/>
          <p:nvPr>
            <p:ph idx="1" type="subTitle"/>
          </p:nvPr>
        </p:nvSpPr>
        <p:spPr>
          <a:xfrm>
            <a:off x="1969650" y="3026100"/>
            <a:ext cx="3849900" cy="1135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i="1" lang="en" sz="2400"/>
              <a:t>ARTISTS RETALIATE</a:t>
            </a:r>
            <a:endParaRPr b="1" i="1" sz="2400"/>
          </a:p>
        </p:txBody>
      </p:sp>
      <p:pic>
        <p:nvPicPr>
          <p:cNvPr id="323" name="Google Shape;323;p41"/>
          <p:cNvPicPr preferRelativeResize="0"/>
          <p:nvPr/>
        </p:nvPicPr>
        <p:blipFill>
          <a:blip r:embed="rId4">
            <a:alphaModFix/>
          </a:blip>
          <a:stretch>
            <a:fillRect/>
          </a:stretch>
        </p:blipFill>
        <p:spPr>
          <a:xfrm>
            <a:off x="51700" y="3796700"/>
            <a:ext cx="1584475" cy="13468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rt Center by Slidesgo">
  <a:themeElements>
    <a:clrScheme name="Simple Light">
      <a:dk1>
        <a:srgbClr val="000000"/>
      </a:dk1>
      <a:lt1>
        <a:srgbClr val="FFFFFF"/>
      </a:lt1>
      <a:dk2>
        <a:srgbClr val="595959"/>
      </a:dk2>
      <a:lt2>
        <a:srgbClr val="EEEEEE"/>
      </a:lt2>
      <a:accent1>
        <a:srgbClr val="434343"/>
      </a:accent1>
      <a:accent2>
        <a:srgbClr val="F3F3F3"/>
      </a:accent2>
      <a:accent3>
        <a:srgbClr val="96EDC7"/>
      </a:accent3>
      <a:accent4>
        <a:srgbClr val="434343"/>
      </a:accent4>
      <a:accent5>
        <a:srgbClr val="F3F3F3"/>
      </a:accent5>
      <a:accent6>
        <a:srgbClr val="F3F3F3"/>
      </a:accent6>
      <a:hlink>
        <a:srgbClr val="96EDC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